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1.xml.rels" ContentType="application/vnd.openxmlformats-package.relationships+xml"/>
  <Override PartName="/ppt/notesSlides/_rels/notesSlide17.xml.rels" ContentType="application/vnd.openxmlformats-package.relationships+xml"/>
  <Override PartName="/ppt/notesSlides/_rels/notesSlide2.xml.rels" ContentType="application/vnd.openxmlformats-package.relationships+xml"/>
  <Override PartName="/ppt/notesSlides/_rels/notesSlide15.xml.rels" ContentType="application/vnd.openxmlformats-package.relationships+xml"/>
  <Override PartName="/ppt/notesSlides/_rels/notesSlide7.xml.rels" ContentType="application/vnd.openxmlformats-package.relationships+xml"/>
  <Override PartName="/ppt/notesSlides/_rels/notesSlide12.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notesSlide17.xml" ContentType="application/vnd.openxmlformats-officedocument.presentationml.notesSlide+xml"/>
  <Override PartName="/ppt/notesSlides/notesSlide21.xml" ContentType="application/vnd.openxmlformats-officedocument.presentationml.notesSlide+xml"/>
  <Override PartName="/ppt/notesSlides/notesSlide2.xml" ContentType="application/vnd.openxmlformats-officedocument.presentationml.notesSlide+xml"/>
  <Override PartName="/ppt/notesSlides/notesSlide9.xml" ContentType="application/vnd.openxmlformats-officedocument.presentationml.notesSlide+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media/image59.jpeg" ContentType="image/jpeg"/>
  <Override PartName="/ppt/media/image55.jpeg" ContentType="image/jpeg"/>
  <Override PartName="/ppt/media/image54.jpeg" ContentType="image/jpeg"/>
  <Override PartName="/ppt/media/image53.png" ContentType="image/png"/>
  <Override PartName="/ppt/media/image52.png" ContentType="image/png"/>
  <Override PartName="/ppt/media/image51.png" ContentType="image/png"/>
  <Override PartName="/ppt/media/image50.png" ContentType="image/png"/>
  <Override PartName="/ppt/media/image48.png" ContentType="image/png"/>
  <Override PartName="/ppt/media/image47.jpeg" ContentType="image/jpeg"/>
  <Override PartName="/ppt/media/image42.gif" ContentType="image/gif"/>
  <Override PartName="/ppt/media/image41.png" ContentType="image/png"/>
  <Override PartName="/ppt/media/image39.gif" ContentType="image/gif"/>
  <Override PartName="/ppt/media/image37.jpeg" ContentType="image/jpeg"/>
  <Override PartName="/ppt/media/image14.png" ContentType="image/png"/>
  <Override PartName="/ppt/media/image38.png" ContentType="image/png"/>
  <Override PartName="/ppt/media/image13.png" ContentType="image/png"/>
  <Override PartName="/ppt/media/image16.png" ContentType="image/png"/>
  <Override PartName="/ppt/media/image5.jpeg" ContentType="image/jpeg"/>
  <Override PartName="/ppt/media/image18.png" ContentType="image/png"/>
  <Override PartName="/ppt/media/image20.png" ContentType="image/png"/>
  <Override PartName="/ppt/media/image46.png" ContentType="image/png"/>
  <Override PartName="/ppt/media/image21.png" ContentType="image/png"/>
  <Override PartName="/ppt/media/image22.png" ContentType="image/png"/>
  <Override PartName="/ppt/media/image49.png" ContentType="image/png"/>
  <Override PartName="/ppt/media/image24.png" ContentType="image/png"/>
  <Override PartName="/ppt/media/image25.png" ContentType="image/png"/>
  <Override PartName="/ppt/media/image40.gif" ContentType="image/gif"/>
  <Override PartName="/ppt/media/image27.png" ContentType="image/png"/>
  <Override PartName="/ppt/media/image28.png" ContentType="image/png"/>
  <Override PartName="/ppt/media/image30.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34.png" ContentType="image/png"/>
  <Override PartName="/ppt/media/image36.png" ContentType="image/png"/>
  <Override PartName="/ppt/media/image44.jpeg" ContentType="image/jpeg"/>
  <Override PartName="/ppt/media/image11.jpeg" ContentType="image/jpeg"/>
  <Override PartName="/ppt/media/image10.jpeg" ContentType="image/jpeg"/>
  <Override PartName="/ppt/media/image9.png" ContentType="image/png"/>
  <Override PartName="/ppt/media/image7.png" ContentType="image/png"/>
  <Override PartName="/ppt/media/image2.png" ContentType="image/png"/>
  <Override PartName="/ppt/media/image1.png" ContentType="image/png"/>
  <Override PartName="/ppt/media/image4.png" ContentType="image/png"/>
  <Override PartName="/ppt/media/image3.png" ContentType="image/png"/>
  <Override PartName="/ppt/media/image6.png" ContentType="image/png"/>
  <Override PartName="/ppt/media/image43.png" ContentType="image/png"/>
  <Override PartName="/ppt/media/media15.m4v" ContentType="application/vnd.sun.star.media"/>
  <Override PartName="/ppt/media/image45.jpeg" ContentType="image/jpeg"/>
  <Override PartName="/ppt/media/image12.jpeg" ContentType="image/jpeg"/>
  <Override PartName="/ppt/media/media8.mp4" ContentType="video/mp4"/>
  <Override PartName="/ppt/media/media17.mp4" ContentType="video/mp4"/>
  <Override PartName="/ppt/media/image56.jpeg" ContentType="image/jpeg"/>
  <Override PartName="/ppt/media/image23.jpeg" ContentType="image/jpeg"/>
  <Override PartName="/ppt/media/image26.png" ContentType="image/png"/>
  <Override PartName="/ppt/media/image29.jpeg" ContentType="image/jpeg"/>
  <Override PartName="/ppt/media/image19.png" ContentType="image/png"/>
  <Override PartName="/ppt/media/image35.jpeg" ContentType="image/jpeg"/>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s/_rels/slide27.xml.rels" ContentType="application/vnd.openxmlformats-package.relationships+xml"/>
  <Override PartName="/ppt/slides/_rels/slide26.xml.rels" ContentType="application/vnd.openxmlformats-package.relationships+xml"/>
  <Override PartName="/ppt/slides/_rels/slide25.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x="9144000" cy="6858000"/>
  <p:notesSz cx="7315200" cy="9601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533520" y="764280"/>
            <a:ext cx="6704640" cy="3771360"/>
          </a:xfrm>
          <a:prstGeom prst="rect">
            <a:avLst/>
          </a:prstGeom>
        </p:spPr>
        <p:txBody>
          <a:bodyPr lIns="0" rIns="0" tIns="0" bIns="0" anchor="ctr"/>
          <a:p>
            <a:r>
              <a:rPr b="0" lang="en-US" sz="1600" spc="-1" strike="noStrike">
                <a:solidFill>
                  <a:srgbClr val="336666"/>
                </a:solidFill>
                <a:latin typeface="Arial"/>
              </a:rPr>
              <a:t>Click to move the slide</a:t>
            </a:r>
            <a:endParaRPr b="0" lang="en-US" sz="1600" spc="-1" strike="noStrike">
              <a:solidFill>
                <a:srgbClr val="336666"/>
              </a:solidFill>
              <a:latin typeface="Arial"/>
            </a:endParaRPr>
          </a:p>
        </p:txBody>
      </p:sp>
      <p:sp>
        <p:nvSpPr>
          <p:cNvPr id="165" name="PlaceHolder 2"/>
          <p:cNvSpPr>
            <a:spLocks noGrp="1"/>
          </p:cNvSpPr>
          <p:nvPr>
            <p:ph type="body"/>
          </p:nvPr>
        </p:nvSpPr>
        <p:spPr>
          <a:xfrm>
            <a:off x="777240" y="4777560"/>
            <a:ext cx="6217560" cy="452592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166" name="PlaceHolder 3"/>
          <p:cNvSpPr>
            <a:spLocks noGrp="1"/>
          </p:cNvSpPr>
          <p:nvPr>
            <p:ph type="hdr"/>
          </p:nvPr>
        </p:nvSpPr>
        <p:spPr>
          <a:xfrm>
            <a:off x="0" y="0"/>
            <a:ext cx="3372840" cy="502560"/>
          </a:xfrm>
          <a:prstGeom prst="rect">
            <a:avLst/>
          </a:prstGeom>
        </p:spPr>
        <p:txBody>
          <a:bodyPr lIns="0" rIns="0" tIns="0" bIns="0"/>
          <a:p>
            <a:r>
              <a:rPr b="0" lang="en-US" sz="1400" spc="-1" strike="noStrike">
                <a:latin typeface="Times New Roman"/>
              </a:rPr>
              <a:t>&lt;header&gt;</a:t>
            </a:r>
            <a:endParaRPr b="0" lang="en-US" sz="1400" spc="-1" strike="noStrike">
              <a:latin typeface="Times New Roman"/>
            </a:endParaRPr>
          </a:p>
        </p:txBody>
      </p:sp>
      <p:sp>
        <p:nvSpPr>
          <p:cNvPr id="167" name="PlaceHolder 4"/>
          <p:cNvSpPr>
            <a:spLocks noGrp="1"/>
          </p:cNvSpPr>
          <p:nvPr>
            <p:ph type="dt"/>
          </p:nvPr>
        </p:nvSpPr>
        <p:spPr>
          <a:xfrm>
            <a:off x="4399200" y="0"/>
            <a:ext cx="3372840" cy="502560"/>
          </a:xfrm>
          <a:prstGeom prst="rect">
            <a:avLst/>
          </a:prstGeom>
        </p:spPr>
        <p:txBody>
          <a:bodyPr lIns="0" rIns="0" tIns="0" bIns="0"/>
          <a:p>
            <a:pPr algn="r"/>
            <a:r>
              <a:rPr b="0" lang="en-US" sz="1400" spc="-1" strike="noStrike">
                <a:latin typeface="Times New Roman"/>
              </a:rPr>
              <a:t>&lt;date/time&gt;</a:t>
            </a:r>
            <a:endParaRPr b="0" lang="en-US" sz="1400" spc="-1" strike="noStrike">
              <a:latin typeface="Times New Roman"/>
            </a:endParaRPr>
          </a:p>
        </p:txBody>
      </p:sp>
      <p:sp>
        <p:nvSpPr>
          <p:cNvPr id="168" name="PlaceHolder 5"/>
          <p:cNvSpPr>
            <a:spLocks noGrp="1"/>
          </p:cNvSpPr>
          <p:nvPr>
            <p:ph type="ftr"/>
          </p:nvPr>
        </p:nvSpPr>
        <p:spPr>
          <a:xfrm>
            <a:off x="0" y="9555480"/>
            <a:ext cx="3372840" cy="502560"/>
          </a:xfrm>
          <a:prstGeom prst="rect">
            <a:avLst/>
          </a:prstGeom>
        </p:spPr>
        <p:txBody>
          <a:bodyPr lIns="0" rIns="0" tIns="0" bIns="0" anchor="b"/>
          <a:p>
            <a:r>
              <a:rPr b="0" lang="en-US" sz="1400" spc="-1" strike="noStrike">
                <a:latin typeface="Times New Roman"/>
              </a:rPr>
              <a:t>&lt;footer&gt;</a:t>
            </a:r>
            <a:endParaRPr b="0" lang="en-US" sz="1400" spc="-1" strike="noStrike">
              <a:latin typeface="Times New Roman"/>
            </a:endParaRPr>
          </a:p>
        </p:txBody>
      </p:sp>
      <p:sp>
        <p:nvSpPr>
          <p:cNvPr id="169" name="PlaceHolder 6"/>
          <p:cNvSpPr>
            <a:spLocks noGrp="1"/>
          </p:cNvSpPr>
          <p:nvPr>
            <p:ph type="sldNum"/>
          </p:nvPr>
        </p:nvSpPr>
        <p:spPr>
          <a:xfrm>
            <a:off x="4399200" y="9555480"/>
            <a:ext cx="3372840" cy="502560"/>
          </a:xfrm>
          <a:prstGeom prst="rect">
            <a:avLst/>
          </a:prstGeom>
        </p:spPr>
        <p:txBody>
          <a:bodyPr lIns="0" rIns="0" tIns="0" bIns="0" anchor="b"/>
          <a:p>
            <a:pPr algn="r"/>
            <a:fld id="{D7BEB6CD-187F-42D9-B2EF-12CF69813078}"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Shape 1"/>
          <p:cNvSpPr txBox="1"/>
          <p:nvPr/>
        </p:nvSpPr>
        <p:spPr>
          <a:xfrm>
            <a:off x="4145040" y="9120240"/>
            <a:ext cx="3169800" cy="480600"/>
          </a:xfrm>
          <a:prstGeom prst="rect">
            <a:avLst/>
          </a:prstGeom>
          <a:noFill/>
          <a:ln w="9360">
            <a:noFill/>
          </a:ln>
        </p:spPr>
        <p:txBody>
          <a:bodyPr lIns="96480" rIns="96480" tIns="48240" bIns="48240" anchor="b"/>
          <a:p>
            <a:pPr algn="r">
              <a:lnSpc>
                <a:spcPct val="100000"/>
              </a:lnSpc>
            </a:pPr>
            <a:fld id="{A95FC0C6-B6A6-47BB-91DA-8503C2F15872}" type="slidenum">
              <a:rPr b="0" lang="en-US" sz="1300" spc="-1" strike="noStrike">
                <a:solidFill>
                  <a:srgbClr val="000000"/>
                </a:solidFill>
                <a:latin typeface="Times New Roman"/>
                <a:ea typeface="ＭＳ Ｐゴシック"/>
              </a:rPr>
              <a:t>&lt;number&gt;</a:t>
            </a:fld>
            <a:endParaRPr b="0" lang="en-US" sz="1300" spc="-1" strike="noStrike">
              <a:latin typeface="Times New Roman"/>
            </a:endParaRPr>
          </a:p>
        </p:txBody>
      </p:sp>
      <p:sp>
        <p:nvSpPr>
          <p:cNvPr id="456" name="PlaceHolder 2"/>
          <p:cNvSpPr>
            <a:spLocks noGrp="1"/>
          </p:cNvSpPr>
          <p:nvPr>
            <p:ph type="sldImg"/>
          </p:nvPr>
        </p:nvSpPr>
        <p:spPr>
          <a:xfrm>
            <a:off x="1258920" y="719280"/>
            <a:ext cx="4800240" cy="3600000"/>
          </a:xfrm>
          <a:prstGeom prst="rect">
            <a:avLst/>
          </a:prstGeom>
        </p:spPr>
      </p:sp>
      <p:sp>
        <p:nvSpPr>
          <p:cNvPr id="457" name="PlaceHolder 3"/>
          <p:cNvSpPr>
            <a:spLocks noGrp="1"/>
          </p:cNvSpPr>
          <p:nvPr>
            <p:ph type="body"/>
          </p:nvPr>
        </p:nvSpPr>
        <p:spPr>
          <a:xfrm>
            <a:off x="974880" y="4560840"/>
            <a:ext cx="5365440" cy="4320720"/>
          </a:xfrm>
          <a:prstGeom prst="rect">
            <a:avLst/>
          </a:prstGeom>
        </p:spPr>
        <p:txBody>
          <a:bodyPr lIns="96480" rIns="96480" tIns="48240" bIns="48240"/>
          <a:p>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1258920" y="719280"/>
            <a:ext cx="4800240" cy="3600000"/>
          </a:xfrm>
          <a:prstGeom prst="rect">
            <a:avLst/>
          </a:prstGeom>
        </p:spPr>
      </p:sp>
      <p:sp>
        <p:nvSpPr>
          <p:cNvPr id="470" name="PlaceHolder 2"/>
          <p:cNvSpPr>
            <a:spLocks noGrp="1"/>
          </p:cNvSpPr>
          <p:nvPr>
            <p:ph type="body"/>
          </p:nvPr>
        </p:nvSpPr>
        <p:spPr>
          <a:xfrm>
            <a:off x="974880" y="4560840"/>
            <a:ext cx="5365440" cy="4320720"/>
          </a:xfrm>
          <a:prstGeom prst="rect">
            <a:avLst/>
          </a:prstGeom>
        </p:spPr>
        <p:txBody>
          <a:bodyPr lIns="96480" rIns="96480" tIns="48240" bIns="48240"/>
          <a:p>
            <a:endParaRPr b="0" lang="en-US" sz="2000" spc="-1" strike="noStrike">
              <a:latin typeface="Arial"/>
            </a:endParaRPr>
          </a:p>
        </p:txBody>
      </p:sp>
      <p:sp>
        <p:nvSpPr>
          <p:cNvPr id="471" name="TextShape 3"/>
          <p:cNvSpPr txBox="1"/>
          <p:nvPr/>
        </p:nvSpPr>
        <p:spPr>
          <a:xfrm>
            <a:off x="4145040" y="9120240"/>
            <a:ext cx="3169800" cy="480600"/>
          </a:xfrm>
          <a:prstGeom prst="rect">
            <a:avLst/>
          </a:prstGeom>
          <a:noFill/>
          <a:ln w="9360">
            <a:noFill/>
          </a:ln>
        </p:spPr>
        <p:txBody>
          <a:bodyPr lIns="96480" rIns="96480" tIns="48240" bIns="48240" anchor="b"/>
          <a:p>
            <a:pPr algn="r">
              <a:lnSpc>
                <a:spcPct val="100000"/>
              </a:lnSpc>
            </a:pPr>
            <a:fld id="{DDAB4DEB-AD53-4941-AE72-0BA6BE30D1CE}" type="slidenum">
              <a:rPr b="0" lang="en-US" sz="1300" spc="-1" strike="noStrike">
                <a:solidFill>
                  <a:srgbClr val="000000"/>
                </a:solidFill>
                <a:latin typeface="Times New Roman"/>
                <a:ea typeface="ＭＳ Ｐゴシック"/>
              </a:rPr>
              <a:t>&lt;number&gt;</a:t>
            </a:fld>
            <a:endParaRPr b="0" lang="en-US" sz="13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768240" y="352440"/>
            <a:ext cx="5779800" cy="4333680"/>
          </a:xfrm>
          <a:prstGeom prst="rect">
            <a:avLst/>
          </a:prstGeom>
        </p:spPr>
      </p:sp>
      <p:sp>
        <p:nvSpPr>
          <p:cNvPr id="473" name="PlaceHolder 2"/>
          <p:cNvSpPr>
            <a:spLocks noGrp="1"/>
          </p:cNvSpPr>
          <p:nvPr>
            <p:ph type="body"/>
          </p:nvPr>
        </p:nvSpPr>
        <p:spPr>
          <a:xfrm>
            <a:off x="974880" y="4560840"/>
            <a:ext cx="5365440" cy="4320720"/>
          </a:xfrm>
          <a:prstGeom prst="rect">
            <a:avLst/>
          </a:prstGeom>
        </p:spPr>
        <p:txBody>
          <a:bodyPr lIns="96480" rIns="96480" tIns="48240" bIns="48240"/>
          <a:p>
            <a:endParaRPr b="0" lang="en-US" sz="2000" spc="-1" strike="noStrike">
              <a:latin typeface="Arial"/>
            </a:endParaRPr>
          </a:p>
        </p:txBody>
      </p:sp>
      <p:sp>
        <p:nvSpPr>
          <p:cNvPr id="474" name="TextShape 3"/>
          <p:cNvSpPr txBox="1"/>
          <p:nvPr/>
        </p:nvSpPr>
        <p:spPr>
          <a:xfrm>
            <a:off x="4145040" y="9120240"/>
            <a:ext cx="3169800" cy="480600"/>
          </a:xfrm>
          <a:prstGeom prst="rect">
            <a:avLst/>
          </a:prstGeom>
          <a:noFill/>
          <a:ln w="9360">
            <a:noFill/>
          </a:ln>
        </p:spPr>
        <p:txBody>
          <a:bodyPr lIns="96480" rIns="96480" tIns="48240" bIns="48240" anchor="b"/>
          <a:p>
            <a:pPr algn="r">
              <a:lnSpc>
                <a:spcPct val="100000"/>
              </a:lnSpc>
            </a:pPr>
            <a:fld id="{6019B384-2488-42B9-91ED-C2986D699312}" type="slidenum">
              <a:rPr b="0" lang="en-US" sz="1300" spc="-1" strike="noStrike">
                <a:solidFill>
                  <a:srgbClr val="000000"/>
                </a:solidFill>
                <a:latin typeface="Times New Roman"/>
                <a:ea typeface="ＭＳ Ｐゴシック"/>
              </a:rPr>
              <a:t>&lt;number&gt;</a:t>
            </a:fld>
            <a:endParaRPr b="0" lang="en-US" sz="13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193680" y="352440"/>
            <a:ext cx="7703640" cy="4333680"/>
          </a:xfrm>
          <a:prstGeom prst="rect">
            <a:avLst/>
          </a:prstGeom>
        </p:spPr>
      </p:sp>
      <p:sp>
        <p:nvSpPr>
          <p:cNvPr id="476" name="PlaceHolder 2"/>
          <p:cNvSpPr>
            <a:spLocks noGrp="1"/>
          </p:cNvSpPr>
          <p:nvPr>
            <p:ph type="body"/>
          </p:nvPr>
        </p:nvSpPr>
        <p:spPr>
          <a:xfrm>
            <a:off x="974880" y="4560840"/>
            <a:ext cx="5365440" cy="4320720"/>
          </a:xfrm>
          <a:prstGeom prst="rect">
            <a:avLst/>
          </a:prstGeom>
        </p:spPr>
        <p:txBody>
          <a:bodyPr lIns="96480" rIns="96480" tIns="48240" bIns="48240"/>
          <a:p>
            <a:endParaRPr b="0" lang="en-US" sz="2000" spc="-1" strike="noStrike">
              <a:latin typeface="Arial"/>
            </a:endParaRPr>
          </a:p>
        </p:txBody>
      </p:sp>
      <p:sp>
        <p:nvSpPr>
          <p:cNvPr id="477" name="TextShape 3"/>
          <p:cNvSpPr txBox="1"/>
          <p:nvPr/>
        </p:nvSpPr>
        <p:spPr>
          <a:xfrm>
            <a:off x="4145040" y="9120240"/>
            <a:ext cx="3169800" cy="480600"/>
          </a:xfrm>
          <a:prstGeom prst="rect">
            <a:avLst/>
          </a:prstGeom>
          <a:noFill/>
          <a:ln w="9360">
            <a:noFill/>
          </a:ln>
        </p:spPr>
        <p:txBody>
          <a:bodyPr lIns="96480" rIns="96480" tIns="48240" bIns="48240" anchor="b"/>
          <a:p>
            <a:pPr algn="r">
              <a:lnSpc>
                <a:spcPct val="100000"/>
              </a:lnSpc>
            </a:pPr>
            <a:fld id="{904DB660-2A20-4002-8E19-8EA84A2FE7F5}" type="slidenum">
              <a:rPr b="0" lang="en-US" sz="1300" spc="-1" strike="noStrike">
                <a:solidFill>
                  <a:srgbClr val="000000"/>
                </a:solidFill>
                <a:latin typeface="Times New Roman"/>
                <a:ea typeface="ＭＳ Ｐゴシック"/>
              </a:rPr>
              <a:t>&lt;number&gt;</a:t>
            </a:fld>
            <a:endParaRPr b="0" lang="en-US" sz="13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1258920" y="719280"/>
            <a:ext cx="4800240" cy="3600000"/>
          </a:xfrm>
          <a:prstGeom prst="rect">
            <a:avLst/>
          </a:prstGeom>
        </p:spPr>
      </p:sp>
      <p:sp>
        <p:nvSpPr>
          <p:cNvPr id="459" name="PlaceHolder 2"/>
          <p:cNvSpPr>
            <a:spLocks noGrp="1"/>
          </p:cNvSpPr>
          <p:nvPr>
            <p:ph type="body"/>
          </p:nvPr>
        </p:nvSpPr>
        <p:spPr>
          <a:xfrm>
            <a:off x="974880" y="4560840"/>
            <a:ext cx="5365440" cy="4320720"/>
          </a:xfrm>
          <a:prstGeom prst="rect">
            <a:avLst/>
          </a:prstGeom>
        </p:spPr>
        <p:txBody>
          <a:bodyPr lIns="96480" rIns="96480" tIns="48240" bIns="48240"/>
          <a:p>
            <a:endParaRPr b="0" lang="en-US" sz="2000" spc="-1" strike="noStrike">
              <a:latin typeface="Arial"/>
            </a:endParaRPr>
          </a:p>
        </p:txBody>
      </p:sp>
      <p:sp>
        <p:nvSpPr>
          <p:cNvPr id="460" name="TextShape 3"/>
          <p:cNvSpPr txBox="1"/>
          <p:nvPr/>
        </p:nvSpPr>
        <p:spPr>
          <a:xfrm>
            <a:off x="4145040" y="9120240"/>
            <a:ext cx="3169800" cy="480600"/>
          </a:xfrm>
          <a:prstGeom prst="rect">
            <a:avLst/>
          </a:prstGeom>
          <a:noFill/>
          <a:ln w="9360">
            <a:noFill/>
          </a:ln>
        </p:spPr>
        <p:txBody>
          <a:bodyPr lIns="96480" rIns="96480" tIns="48240" bIns="48240" anchor="b"/>
          <a:p>
            <a:pPr algn="r">
              <a:lnSpc>
                <a:spcPct val="100000"/>
              </a:lnSpc>
            </a:pPr>
            <a:fld id="{7A6CAB68-CC2C-42A6-85E1-BA91DDB861D5}" type="slidenum">
              <a:rPr b="0" lang="en-US" sz="1300" spc="-1" strike="noStrike">
                <a:solidFill>
                  <a:srgbClr val="000000"/>
                </a:solidFill>
                <a:latin typeface="Calibri"/>
                <a:ea typeface="ＭＳ Ｐゴシック"/>
              </a:rPr>
              <a:t>&lt;number&gt;</a:t>
            </a:fld>
            <a:endParaRPr b="0" lang="en-US" sz="13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1258920" y="720720"/>
            <a:ext cx="4797000" cy="3598560"/>
          </a:xfrm>
          <a:prstGeom prst="rect">
            <a:avLst/>
          </a:prstGeom>
        </p:spPr>
      </p:sp>
      <p:sp>
        <p:nvSpPr>
          <p:cNvPr id="479" name="PlaceHolder 2"/>
          <p:cNvSpPr>
            <a:spLocks noGrp="1"/>
          </p:cNvSpPr>
          <p:nvPr>
            <p:ph type="body"/>
          </p:nvPr>
        </p:nvSpPr>
        <p:spPr>
          <a:xfrm>
            <a:off x="974880" y="4560840"/>
            <a:ext cx="5365440" cy="4320720"/>
          </a:xfrm>
          <a:prstGeom prst="rect">
            <a:avLst/>
          </a:prstGeom>
        </p:spPr>
        <p:txBody>
          <a:bodyPr lIns="96480" rIns="96480" tIns="48240" bIns="48240"/>
          <a:p>
            <a:endParaRPr b="0" lang="en-US" sz="2000" spc="-1" strike="noStrike">
              <a:latin typeface="Arial"/>
            </a:endParaRPr>
          </a:p>
        </p:txBody>
      </p:sp>
      <p:sp>
        <p:nvSpPr>
          <p:cNvPr id="480" name="TextShape 3"/>
          <p:cNvSpPr txBox="1"/>
          <p:nvPr/>
        </p:nvSpPr>
        <p:spPr>
          <a:xfrm>
            <a:off x="4145040" y="9120240"/>
            <a:ext cx="3169800" cy="480600"/>
          </a:xfrm>
          <a:prstGeom prst="rect">
            <a:avLst/>
          </a:prstGeom>
          <a:noFill/>
          <a:ln w="9360">
            <a:noFill/>
          </a:ln>
        </p:spPr>
        <p:txBody>
          <a:bodyPr lIns="96480" rIns="96480" tIns="48240" bIns="48240" anchor="b"/>
          <a:p>
            <a:pPr algn="r">
              <a:lnSpc>
                <a:spcPct val="100000"/>
              </a:lnSpc>
            </a:pPr>
            <a:fld id="{8F985613-1D8A-47C0-BB6F-2E6183F4B114}" type="slidenum">
              <a:rPr b="0" lang="en-US" sz="1300" spc="-1" strike="noStrike">
                <a:solidFill>
                  <a:srgbClr val="000000"/>
                </a:solidFill>
                <a:latin typeface="Times New Roman"/>
              </a:rPr>
              <a:t>&lt;number&gt;</a:t>
            </a:fld>
            <a:endParaRPr b="0" lang="en-US" sz="13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1258920" y="719280"/>
            <a:ext cx="4800240" cy="3600000"/>
          </a:xfrm>
          <a:prstGeom prst="rect">
            <a:avLst/>
          </a:prstGeom>
        </p:spPr>
      </p:sp>
      <p:sp>
        <p:nvSpPr>
          <p:cNvPr id="462" name="PlaceHolder 2"/>
          <p:cNvSpPr>
            <a:spLocks noGrp="1"/>
          </p:cNvSpPr>
          <p:nvPr>
            <p:ph type="body"/>
          </p:nvPr>
        </p:nvSpPr>
        <p:spPr>
          <a:xfrm>
            <a:off x="974880" y="4560840"/>
            <a:ext cx="5365440" cy="4320720"/>
          </a:xfrm>
          <a:prstGeom prst="rect">
            <a:avLst/>
          </a:prstGeom>
        </p:spPr>
        <p:txBody>
          <a:bodyPr lIns="96480" rIns="96480" tIns="48240" bIns="48240"/>
          <a:p>
            <a:pPr marL="216000" indent="-216000">
              <a:lnSpc>
                <a:spcPct val="100000"/>
              </a:lnSpc>
            </a:pPr>
            <a:r>
              <a:rPr b="0" lang="en-US" sz="2000" spc="-1" strike="noStrike">
                <a:latin typeface="+mn-lt"/>
                <a:ea typeface="+mn-ea"/>
              </a:rPr>
              <a:t>paper feed mechanism followed by several offset-printing</a:t>
            </a:r>
            <a:endParaRPr b="0" lang="en-US" sz="2000" spc="-1" strike="noStrike">
              <a:latin typeface="Arial"/>
            </a:endParaRPr>
          </a:p>
          <a:p>
            <a:pPr marL="216000" indent="-216000">
              <a:lnSpc>
                <a:spcPct val="100000"/>
              </a:lnSpc>
            </a:pPr>
            <a:r>
              <a:rPr b="0" lang="en-US" sz="2000" spc="-1" strike="noStrike">
                <a:latin typeface="+mn-lt"/>
                <a:ea typeface="+mn-ea"/>
              </a:rPr>
              <a:t>rollers in turn followed by units that cut, fold, and bundle the output</a:t>
            </a:r>
            <a:endParaRPr b="0" lang="en-US" sz="2000" spc="-1" strike="noStrike">
              <a:latin typeface="Arial"/>
            </a:endParaRPr>
          </a:p>
        </p:txBody>
      </p:sp>
      <p:sp>
        <p:nvSpPr>
          <p:cNvPr id="463" name="TextShape 3"/>
          <p:cNvSpPr txBox="1"/>
          <p:nvPr/>
        </p:nvSpPr>
        <p:spPr>
          <a:xfrm>
            <a:off x="4145040" y="9120240"/>
            <a:ext cx="3169800" cy="480600"/>
          </a:xfrm>
          <a:prstGeom prst="rect">
            <a:avLst/>
          </a:prstGeom>
          <a:noFill/>
          <a:ln w="9360">
            <a:noFill/>
          </a:ln>
        </p:spPr>
        <p:txBody>
          <a:bodyPr lIns="96480" rIns="96480" tIns="48240" bIns="48240" anchor="b"/>
          <a:p>
            <a:pPr algn="r">
              <a:lnSpc>
                <a:spcPct val="100000"/>
              </a:lnSpc>
            </a:pPr>
            <a:fld id="{D0DE570C-7A66-4173-96C1-41FD12DEF84A}" type="slidenum">
              <a:rPr b="0" lang="en-US" sz="1300" spc="-1" strike="noStrike">
                <a:solidFill>
                  <a:srgbClr val="000000"/>
                </a:solidFill>
                <a:latin typeface="Times New Roman"/>
                <a:ea typeface="ＭＳ Ｐゴシック"/>
              </a:rPr>
              <a:t>&lt;number&gt;</a:t>
            </a:fld>
            <a:endParaRPr b="0" lang="en-US" sz="13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1258920" y="719280"/>
            <a:ext cx="4800240" cy="3600000"/>
          </a:xfrm>
          <a:prstGeom prst="rect">
            <a:avLst/>
          </a:prstGeom>
        </p:spPr>
      </p:sp>
      <p:sp>
        <p:nvSpPr>
          <p:cNvPr id="465" name="PlaceHolder 2"/>
          <p:cNvSpPr>
            <a:spLocks noGrp="1"/>
          </p:cNvSpPr>
          <p:nvPr>
            <p:ph type="body"/>
          </p:nvPr>
        </p:nvSpPr>
        <p:spPr>
          <a:xfrm>
            <a:off x="974880" y="4560840"/>
            <a:ext cx="5365440" cy="4320720"/>
          </a:xfrm>
          <a:prstGeom prst="rect">
            <a:avLst/>
          </a:prstGeom>
        </p:spPr>
        <p:txBody>
          <a:bodyPr lIns="96480" rIns="96480" tIns="48240" bIns="48240"/>
          <a:p>
            <a:pPr marL="216000" indent="-216000">
              <a:lnSpc>
                <a:spcPct val="100000"/>
              </a:lnSpc>
            </a:pPr>
            <a:r>
              <a:rPr b="0" lang="en-US" sz="2000" spc="-1" strike="noStrike">
                <a:latin typeface="Arial"/>
              </a:rPr>
              <a:t>Dr. Volkmar Denner gave keynote yesterday. Emphasis on user experience. Key parts user experience are safety, confidence, and trust.</a:t>
            </a:r>
            <a:endParaRPr b="0" lang="en-US" sz="2000" spc="-1" strike="noStrike">
              <a:latin typeface="Arial"/>
            </a:endParaRPr>
          </a:p>
        </p:txBody>
      </p:sp>
      <p:sp>
        <p:nvSpPr>
          <p:cNvPr id="466" name="TextShape 3"/>
          <p:cNvSpPr txBox="1"/>
          <p:nvPr/>
        </p:nvSpPr>
        <p:spPr>
          <a:xfrm>
            <a:off x="0" y="0"/>
            <a:ext cx="3169800" cy="480600"/>
          </a:xfrm>
          <a:prstGeom prst="rect">
            <a:avLst/>
          </a:prstGeom>
          <a:noFill/>
          <a:ln w="9360">
            <a:noFill/>
          </a:ln>
        </p:spPr>
        <p:txBody>
          <a:bodyPr lIns="96480" rIns="96480" tIns="48240" bIns="48240"/>
          <a:p>
            <a:pPr>
              <a:lnSpc>
                <a:spcPct val="100000"/>
              </a:lnSpc>
            </a:pPr>
            <a:r>
              <a:rPr b="0" lang="en-US" sz="1300" spc="-1" strike="noStrike">
                <a:solidFill>
                  <a:srgbClr val="000000"/>
                </a:solidFill>
                <a:latin typeface="Times New Roman"/>
                <a:ea typeface="Arial"/>
              </a:rPr>
              <a:t>Edward A. Lee</a:t>
            </a:r>
            <a:endParaRPr b="0" lang="en-US" sz="1300" spc="-1" strike="noStrike">
              <a:latin typeface="Times New Roman"/>
            </a:endParaRPr>
          </a:p>
        </p:txBody>
      </p:sp>
      <p:sp>
        <p:nvSpPr>
          <p:cNvPr id="467" name="TextShape 4"/>
          <p:cNvSpPr txBox="1"/>
          <p:nvPr/>
        </p:nvSpPr>
        <p:spPr>
          <a:xfrm>
            <a:off x="4145040" y="0"/>
            <a:ext cx="3169800" cy="480600"/>
          </a:xfrm>
          <a:prstGeom prst="rect">
            <a:avLst/>
          </a:prstGeom>
          <a:noFill/>
          <a:ln w="9360">
            <a:noFill/>
          </a:ln>
        </p:spPr>
        <p:txBody>
          <a:bodyPr lIns="96480" rIns="96480" tIns="48240" bIns="48240"/>
          <a:p>
            <a:pPr algn="r">
              <a:lnSpc>
                <a:spcPct val="100000"/>
              </a:lnSpc>
            </a:pPr>
            <a:fld id="{1FC6495A-D3D6-4F0D-9210-D722A296387D}" type="datetime1">
              <a:rPr b="0" lang="en-US" sz="1300" spc="-1" strike="noStrike">
                <a:solidFill>
                  <a:srgbClr val="000000"/>
                </a:solidFill>
                <a:latin typeface="Times New Roman"/>
                <a:ea typeface="Arial"/>
              </a:rPr>
              <a:t>02/18/2019</a:t>
            </a:fld>
            <a:endParaRPr b="0" lang="en-US" sz="1300" spc="-1" strike="noStrike">
              <a:latin typeface="Times New Roman"/>
            </a:endParaRPr>
          </a:p>
        </p:txBody>
      </p:sp>
      <p:sp>
        <p:nvSpPr>
          <p:cNvPr id="468" name="TextShape 5"/>
          <p:cNvSpPr txBox="1"/>
          <p:nvPr/>
        </p:nvSpPr>
        <p:spPr>
          <a:xfrm>
            <a:off x="4145040" y="9120240"/>
            <a:ext cx="3169800" cy="480600"/>
          </a:xfrm>
          <a:prstGeom prst="rect">
            <a:avLst/>
          </a:prstGeom>
          <a:noFill/>
          <a:ln w="9360">
            <a:noFill/>
          </a:ln>
        </p:spPr>
        <p:txBody>
          <a:bodyPr lIns="96480" rIns="96480" tIns="48240" bIns="48240" anchor="b"/>
          <a:p>
            <a:pPr algn="r">
              <a:lnSpc>
                <a:spcPct val="100000"/>
              </a:lnSpc>
            </a:pPr>
            <a:fld id="{1EAFF70A-5D0B-4AE1-9ACC-CA9BAB4BA9FF}" type="slidenum">
              <a:rPr b="0" lang="en-US" sz="1300" spc="-1" strike="noStrike">
                <a:solidFill>
                  <a:srgbClr val="000000"/>
                </a:solidFill>
                <a:latin typeface="Times New Roman"/>
                <a:ea typeface="ＭＳ Ｐゴシック"/>
              </a:rPr>
              <a:t>&lt;number&gt;</a:t>
            </a:fld>
            <a:endParaRPr b="0" lang="en-US" sz="13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33" name="PlaceHolder 2"/>
          <p:cNvSpPr>
            <a:spLocks noGrp="1"/>
          </p:cNvSpPr>
          <p:nvPr>
            <p:ph type="body"/>
          </p:nvPr>
        </p:nvSpPr>
        <p:spPr>
          <a:xfrm>
            <a:off x="304920" y="16765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34" name="PlaceHolder 3"/>
          <p:cNvSpPr>
            <a:spLocks noGrp="1"/>
          </p:cNvSpPr>
          <p:nvPr>
            <p:ph type="body"/>
          </p:nvPr>
        </p:nvSpPr>
        <p:spPr>
          <a:xfrm>
            <a:off x="304920" y="41839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36"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37"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38" name="PlaceHolder 4"/>
          <p:cNvSpPr>
            <a:spLocks noGrp="1"/>
          </p:cNvSpPr>
          <p:nvPr>
            <p:ph type="body"/>
          </p:nvPr>
        </p:nvSpPr>
        <p:spPr>
          <a:xfrm>
            <a:off x="30492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39" name="PlaceHolder 5"/>
          <p:cNvSpPr>
            <a:spLocks noGrp="1"/>
          </p:cNvSpPr>
          <p:nvPr>
            <p:ph type="body"/>
          </p:nvPr>
        </p:nvSpPr>
        <p:spPr>
          <a:xfrm>
            <a:off x="471708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41" name="PlaceHolder 2"/>
          <p:cNvSpPr>
            <a:spLocks noGrp="1"/>
          </p:cNvSpPr>
          <p:nvPr>
            <p:ph type="body"/>
          </p:nvPr>
        </p:nvSpPr>
        <p:spPr>
          <a:xfrm>
            <a:off x="30492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42" name="PlaceHolder 3"/>
          <p:cNvSpPr>
            <a:spLocks noGrp="1"/>
          </p:cNvSpPr>
          <p:nvPr>
            <p:ph type="body"/>
          </p:nvPr>
        </p:nvSpPr>
        <p:spPr>
          <a:xfrm>
            <a:off x="321624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43" name="PlaceHolder 4"/>
          <p:cNvSpPr>
            <a:spLocks noGrp="1"/>
          </p:cNvSpPr>
          <p:nvPr>
            <p:ph type="body"/>
          </p:nvPr>
        </p:nvSpPr>
        <p:spPr>
          <a:xfrm>
            <a:off x="612756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44" name="PlaceHolder 5"/>
          <p:cNvSpPr>
            <a:spLocks noGrp="1"/>
          </p:cNvSpPr>
          <p:nvPr>
            <p:ph type="body"/>
          </p:nvPr>
        </p:nvSpPr>
        <p:spPr>
          <a:xfrm>
            <a:off x="30492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45" name="PlaceHolder 6"/>
          <p:cNvSpPr>
            <a:spLocks noGrp="1"/>
          </p:cNvSpPr>
          <p:nvPr>
            <p:ph type="body"/>
          </p:nvPr>
        </p:nvSpPr>
        <p:spPr>
          <a:xfrm>
            <a:off x="321624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46" name="PlaceHolder 7"/>
          <p:cNvSpPr>
            <a:spLocks noGrp="1"/>
          </p:cNvSpPr>
          <p:nvPr>
            <p:ph type="body"/>
          </p:nvPr>
        </p:nvSpPr>
        <p:spPr>
          <a:xfrm>
            <a:off x="612756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51" name="PlaceHolder 2"/>
          <p:cNvSpPr>
            <a:spLocks noGrp="1"/>
          </p:cNvSpPr>
          <p:nvPr>
            <p:ph type="subTitle"/>
          </p:nvPr>
        </p:nvSpPr>
        <p:spPr>
          <a:xfrm>
            <a:off x="304920" y="1676520"/>
            <a:ext cx="8610120" cy="4800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53" name="PlaceHolder 2"/>
          <p:cNvSpPr>
            <a:spLocks noGrp="1"/>
          </p:cNvSpPr>
          <p:nvPr>
            <p:ph type="body"/>
          </p:nvPr>
        </p:nvSpPr>
        <p:spPr>
          <a:xfrm>
            <a:off x="304920" y="1676520"/>
            <a:ext cx="8610120" cy="480024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55" name="PlaceHolder 2"/>
          <p:cNvSpPr>
            <a:spLocks noGrp="1"/>
          </p:cNvSpPr>
          <p:nvPr>
            <p:ph type="body"/>
          </p:nvPr>
        </p:nvSpPr>
        <p:spPr>
          <a:xfrm>
            <a:off x="30492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56" name="PlaceHolder 3"/>
          <p:cNvSpPr>
            <a:spLocks noGrp="1"/>
          </p:cNvSpPr>
          <p:nvPr>
            <p:ph type="body"/>
          </p:nvPr>
        </p:nvSpPr>
        <p:spPr>
          <a:xfrm>
            <a:off x="471708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304920" y="190440"/>
            <a:ext cx="8610120" cy="582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60"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61" name="PlaceHolder 3"/>
          <p:cNvSpPr>
            <a:spLocks noGrp="1"/>
          </p:cNvSpPr>
          <p:nvPr>
            <p:ph type="body"/>
          </p:nvPr>
        </p:nvSpPr>
        <p:spPr>
          <a:xfrm>
            <a:off x="471708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62" name="PlaceHolder 4"/>
          <p:cNvSpPr>
            <a:spLocks noGrp="1"/>
          </p:cNvSpPr>
          <p:nvPr>
            <p:ph type="body"/>
          </p:nvPr>
        </p:nvSpPr>
        <p:spPr>
          <a:xfrm>
            <a:off x="30492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2" name="PlaceHolder 2"/>
          <p:cNvSpPr>
            <a:spLocks noGrp="1"/>
          </p:cNvSpPr>
          <p:nvPr>
            <p:ph type="subTitle"/>
          </p:nvPr>
        </p:nvSpPr>
        <p:spPr>
          <a:xfrm>
            <a:off x="304920" y="1676520"/>
            <a:ext cx="8610120" cy="4800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64" name="PlaceHolder 2"/>
          <p:cNvSpPr>
            <a:spLocks noGrp="1"/>
          </p:cNvSpPr>
          <p:nvPr>
            <p:ph type="body"/>
          </p:nvPr>
        </p:nvSpPr>
        <p:spPr>
          <a:xfrm>
            <a:off x="30492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65"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66" name="PlaceHolder 4"/>
          <p:cNvSpPr>
            <a:spLocks noGrp="1"/>
          </p:cNvSpPr>
          <p:nvPr>
            <p:ph type="body"/>
          </p:nvPr>
        </p:nvSpPr>
        <p:spPr>
          <a:xfrm>
            <a:off x="471708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68"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69"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70" name="PlaceHolder 4"/>
          <p:cNvSpPr>
            <a:spLocks noGrp="1"/>
          </p:cNvSpPr>
          <p:nvPr>
            <p:ph type="body"/>
          </p:nvPr>
        </p:nvSpPr>
        <p:spPr>
          <a:xfrm>
            <a:off x="304920" y="41839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72" name="PlaceHolder 2"/>
          <p:cNvSpPr>
            <a:spLocks noGrp="1"/>
          </p:cNvSpPr>
          <p:nvPr>
            <p:ph type="body"/>
          </p:nvPr>
        </p:nvSpPr>
        <p:spPr>
          <a:xfrm>
            <a:off x="304920" y="16765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73" name="PlaceHolder 3"/>
          <p:cNvSpPr>
            <a:spLocks noGrp="1"/>
          </p:cNvSpPr>
          <p:nvPr>
            <p:ph type="body"/>
          </p:nvPr>
        </p:nvSpPr>
        <p:spPr>
          <a:xfrm>
            <a:off x="304920" y="41839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75"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76"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77" name="PlaceHolder 4"/>
          <p:cNvSpPr>
            <a:spLocks noGrp="1"/>
          </p:cNvSpPr>
          <p:nvPr>
            <p:ph type="body"/>
          </p:nvPr>
        </p:nvSpPr>
        <p:spPr>
          <a:xfrm>
            <a:off x="30492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78" name="PlaceHolder 5"/>
          <p:cNvSpPr>
            <a:spLocks noGrp="1"/>
          </p:cNvSpPr>
          <p:nvPr>
            <p:ph type="body"/>
          </p:nvPr>
        </p:nvSpPr>
        <p:spPr>
          <a:xfrm>
            <a:off x="471708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80" name="PlaceHolder 2"/>
          <p:cNvSpPr>
            <a:spLocks noGrp="1"/>
          </p:cNvSpPr>
          <p:nvPr>
            <p:ph type="body"/>
          </p:nvPr>
        </p:nvSpPr>
        <p:spPr>
          <a:xfrm>
            <a:off x="30492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81" name="PlaceHolder 3"/>
          <p:cNvSpPr>
            <a:spLocks noGrp="1"/>
          </p:cNvSpPr>
          <p:nvPr>
            <p:ph type="body"/>
          </p:nvPr>
        </p:nvSpPr>
        <p:spPr>
          <a:xfrm>
            <a:off x="321624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82" name="PlaceHolder 4"/>
          <p:cNvSpPr>
            <a:spLocks noGrp="1"/>
          </p:cNvSpPr>
          <p:nvPr>
            <p:ph type="body"/>
          </p:nvPr>
        </p:nvSpPr>
        <p:spPr>
          <a:xfrm>
            <a:off x="612756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83" name="PlaceHolder 5"/>
          <p:cNvSpPr>
            <a:spLocks noGrp="1"/>
          </p:cNvSpPr>
          <p:nvPr>
            <p:ph type="body"/>
          </p:nvPr>
        </p:nvSpPr>
        <p:spPr>
          <a:xfrm>
            <a:off x="30492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84" name="PlaceHolder 6"/>
          <p:cNvSpPr>
            <a:spLocks noGrp="1"/>
          </p:cNvSpPr>
          <p:nvPr>
            <p:ph type="body"/>
          </p:nvPr>
        </p:nvSpPr>
        <p:spPr>
          <a:xfrm>
            <a:off x="321624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85" name="PlaceHolder 7"/>
          <p:cNvSpPr>
            <a:spLocks noGrp="1"/>
          </p:cNvSpPr>
          <p:nvPr>
            <p:ph type="body"/>
          </p:nvPr>
        </p:nvSpPr>
        <p:spPr>
          <a:xfrm>
            <a:off x="612756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90" name="PlaceHolder 2"/>
          <p:cNvSpPr>
            <a:spLocks noGrp="1"/>
          </p:cNvSpPr>
          <p:nvPr>
            <p:ph type="subTitle"/>
          </p:nvPr>
        </p:nvSpPr>
        <p:spPr>
          <a:xfrm>
            <a:off x="304920" y="1676520"/>
            <a:ext cx="8610120" cy="4800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92" name="PlaceHolder 2"/>
          <p:cNvSpPr>
            <a:spLocks noGrp="1"/>
          </p:cNvSpPr>
          <p:nvPr>
            <p:ph type="body"/>
          </p:nvPr>
        </p:nvSpPr>
        <p:spPr>
          <a:xfrm>
            <a:off x="304920" y="1676520"/>
            <a:ext cx="8610120" cy="480024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94" name="PlaceHolder 2"/>
          <p:cNvSpPr>
            <a:spLocks noGrp="1"/>
          </p:cNvSpPr>
          <p:nvPr>
            <p:ph type="body"/>
          </p:nvPr>
        </p:nvSpPr>
        <p:spPr>
          <a:xfrm>
            <a:off x="30492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95" name="PlaceHolder 3"/>
          <p:cNvSpPr>
            <a:spLocks noGrp="1"/>
          </p:cNvSpPr>
          <p:nvPr>
            <p:ph type="body"/>
          </p:nvPr>
        </p:nvSpPr>
        <p:spPr>
          <a:xfrm>
            <a:off x="471708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4" name="PlaceHolder 2"/>
          <p:cNvSpPr>
            <a:spLocks noGrp="1"/>
          </p:cNvSpPr>
          <p:nvPr>
            <p:ph type="body"/>
          </p:nvPr>
        </p:nvSpPr>
        <p:spPr>
          <a:xfrm>
            <a:off x="304920" y="1676520"/>
            <a:ext cx="8610120" cy="480024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304920" y="190440"/>
            <a:ext cx="8610120" cy="582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99"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00" name="PlaceHolder 3"/>
          <p:cNvSpPr>
            <a:spLocks noGrp="1"/>
          </p:cNvSpPr>
          <p:nvPr>
            <p:ph type="body"/>
          </p:nvPr>
        </p:nvSpPr>
        <p:spPr>
          <a:xfrm>
            <a:off x="471708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101" name="PlaceHolder 4"/>
          <p:cNvSpPr>
            <a:spLocks noGrp="1"/>
          </p:cNvSpPr>
          <p:nvPr>
            <p:ph type="body"/>
          </p:nvPr>
        </p:nvSpPr>
        <p:spPr>
          <a:xfrm>
            <a:off x="30492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03" name="PlaceHolder 2"/>
          <p:cNvSpPr>
            <a:spLocks noGrp="1"/>
          </p:cNvSpPr>
          <p:nvPr>
            <p:ph type="body"/>
          </p:nvPr>
        </p:nvSpPr>
        <p:spPr>
          <a:xfrm>
            <a:off x="30492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104"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05" name="PlaceHolder 4"/>
          <p:cNvSpPr>
            <a:spLocks noGrp="1"/>
          </p:cNvSpPr>
          <p:nvPr>
            <p:ph type="body"/>
          </p:nvPr>
        </p:nvSpPr>
        <p:spPr>
          <a:xfrm>
            <a:off x="471708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07"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08"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09" name="PlaceHolder 4"/>
          <p:cNvSpPr>
            <a:spLocks noGrp="1"/>
          </p:cNvSpPr>
          <p:nvPr>
            <p:ph type="body"/>
          </p:nvPr>
        </p:nvSpPr>
        <p:spPr>
          <a:xfrm>
            <a:off x="304920" y="41839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11" name="PlaceHolder 2"/>
          <p:cNvSpPr>
            <a:spLocks noGrp="1"/>
          </p:cNvSpPr>
          <p:nvPr>
            <p:ph type="body"/>
          </p:nvPr>
        </p:nvSpPr>
        <p:spPr>
          <a:xfrm>
            <a:off x="304920" y="16765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12" name="PlaceHolder 3"/>
          <p:cNvSpPr>
            <a:spLocks noGrp="1"/>
          </p:cNvSpPr>
          <p:nvPr>
            <p:ph type="body"/>
          </p:nvPr>
        </p:nvSpPr>
        <p:spPr>
          <a:xfrm>
            <a:off x="304920" y="41839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14"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15"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16" name="PlaceHolder 4"/>
          <p:cNvSpPr>
            <a:spLocks noGrp="1"/>
          </p:cNvSpPr>
          <p:nvPr>
            <p:ph type="body"/>
          </p:nvPr>
        </p:nvSpPr>
        <p:spPr>
          <a:xfrm>
            <a:off x="30492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17" name="PlaceHolder 5"/>
          <p:cNvSpPr>
            <a:spLocks noGrp="1"/>
          </p:cNvSpPr>
          <p:nvPr>
            <p:ph type="body"/>
          </p:nvPr>
        </p:nvSpPr>
        <p:spPr>
          <a:xfrm>
            <a:off x="471708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19" name="PlaceHolder 2"/>
          <p:cNvSpPr>
            <a:spLocks noGrp="1"/>
          </p:cNvSpPr>
          <p:nvPr>
            <p:ph type="body"/>
          </p:nvPr>
        </p:nvSpPr>
        <p:spPr>
          <a:xfrm>
            <a:off x="30492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20" name="PlaceHolder 3"/>
          <p:cNvSpPr>
            <a:spLocks noGrp="1"/>
          </p:cNvSpPr>
          <p:nvPr>
            <p:ph type="body"/>
          </p:nvPr>
        </p:nvSpPr>
        <p:spPr>
          <a:xfrm>
            <a:off x="321624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21" name="PlaceHolder 4"/>
          <p:cNvSpPr>
            <a:spLocks noGrp="1"/>
          </p:cNvSpPr>
          <p:nvPr>
            <p:ph type="body"/>
          </p:nvPr>
        </p:nvSpPr>
        <p:spPr>
          <a:xfrm>
            <a:off x="612756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22" name="PlaceHolder 5"/>
          <p:cNvSpPr>
            <a:spLocks noGrp="1"/>
          </p:cNvSpPr>
          <p:nvPr>
            <p:ph type="body"/>
          </p:nvPr>
        </p:nvSpPr>
        <p:spPr>
          <a:xfrm>
            <a:off x="30492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23" name="PlaceHolder 6"/>
          <p:cNvSpPr>
            <a:spLocks noGrp="1"/>
          </p:cNvSpPr>
          <p:nvPr>
            <p:ph type="body"/>
          </p:nvPr>
        </p:nvSpPr>
        <p:spPr>
          <a:xfrm>
            <a:off x="321624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24" name="PlaceHolder 7"/>
          <p:cNvSpPr>
            <a:spLocks noGrp="1"/>
          </p:cNvSpPr>
          <p:nvPr>
            <p:ph type="body"/>
          </p:nvPr>
        </p:nvSpPr>
        <p:spPr>
          <a:xfrm>
            <a:off x="612756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29" name="PlaceHolder 2"/>
          <p:cNvSpPr>
            <a:spLocks noGrp="1"/>
          </p:cNvSpPr>
          <p:nvPr>
            <p:ph type="subTitle"/>
          </p:nvPr>
        </p:nvSpPr>
        <p:spPr>
          <a:xfrm>
            <a:off x="304920" y="1676520"/>
            <a:ext cx="8610120" cy="48002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31" name="PlaceHolder 2"/>
          <p:cNvSpPr>
            <a:spLocks noGrp="1"/>
          </p:cNvSpPr>
          <p:nvPr>
            <p:ph type="body"/>
          </p:nvPr>
        </p:nvSpPr>
        <p:spPr>
          <a:xfrm>
            <a:off x="304920" y="1676520"/>
            <a:ext cx="8610120" cy="480024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6" name="PlaceHolder 2"/>
          <p:cNvSpPr>
            <a:spLocks noGrp="1"/>
          </p:cNvSpPr>
          <p:nvPr>
            <p:ph type="body"/>
          </p:nvPr>
        </p:nvSpPr>
        <p:spPr>
          <a:xfrm>
            <a:off x="30492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17" name="PlaceHolder 3"/>
          <p:cNvSpPr>
            <a:spLocks noGrp="1"/>
          </p:cNvSpPr>
          <p:nvPr>
            <p:ph type="body"/>
          </p:nvPr>
        </p:nvSpPr>
        <p:spPr>
          <a:xfrm>
            <a:off x="471708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33" name="PlaceHolder 2"/>
          <p:cNvSpPr>
            <a:spLocks noGrp="1"/>
          </p:cNvSpPr>
          <p:nvPr>
            <p:ph type="body"/>
          </p:nvPr>
        </p:nvSpPr>
        <p:spPr>
          <a:xfrm>
            <a:off x="30492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134" name="PlaceHolder 3"/>
          <p:cNvSpPr>
            <a:spLocks noGrp="1"/>
          </p:cNvSpPr>
          <p:nvPr>
            <p:ph type="body"/>
          </p:nvPr>
        </p:nvSpPr>
        <p:spPr>
          <a:xfrm>
            <a:off x="471708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304920" y="190440"/>
            <a:ext cx="8610120" cy="582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38"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39" name="PlaceHolder 3"/>
          <p:cNvSpPr>
            <a:spLocks noGrp="1"/>
          </p:cNvSpPr>
          <p:nvPr>
            <p:ph type="body"/>
          </p:nvPr>
        </p:nvSpPr>
        <p:spPr>
          <a:xfrm>
            <a:off x="471708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140" name="PlaceHolder 4"/>
          <p:cNvSpPr>
            <a:spLocks noGrp="1"/>
          </p:cNvSpPr>
          <p:nvPr>
            <p:ph type="body"/>
          </p:nvPr>
        </p:nvSpPr>
        <p:spPr>
          <a:xfrm>
            <a:off x="30492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42" name="PlaceHolder 2"/>
          <p:cNvSpPr>
            <a:spLocks noGrp="1"/>
          </p:cNvSpPr>
          <p:nvPr>
            <p:ph type="body"/>
          </p:nvPr>
        </p:nvSpPr>
        <p:spPr>
          <a:xfrm>
            <a:off x="30492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143"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44" name="PlaceHolder 4"/>
          <p:cNvSpPr>
            <a:spLocks noGrp="1"/>
          </p:cNvSpPr>
          <p:nvPr>
            <p:ph type="body"/>
          </p:nvPr>
        </p:nvSpPr>
        <p:spPr>
          <a:xfrm>
            <a:off x="471708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46"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47"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48" name="PlaceHolder 4"/>
          <p:cNvSpPr>
            <a:spLocks noGrp="1"/>
          </p:cNvSpPr>
          <p:nvPr>
            <p:ph type="body"/>
          </p:nvPr>
        </p:nvSpPr>
        <p:spPr>
          <a:xfrm>
            <a:off x="304920" y="41839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50" name="PlaceHolder 2"/>
          <p:cNvSpPr>
            <a:spLocks noGrp="1"/>
          </p:cNvSpPr>
          <p:nvPr>
            <p:ph type="body"/>
          </p:nvPr>
        </p:nvSpPr>
        <p:spPr>
          <a:xfrm>
            <a:off x="304920" y="16765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51" name="PlaceHolder 3"/>
          <p:cNvSpPr>
            <a:spLocks noGrp="1"/>
          </p:cNvSpPr>
          <p:nvPr>
            <p:ph type="body"/>
          </p:nvPr>
        </p:nvSpPr>
        <p:spPr>
          <a:xfrm>
            <a:off x="304920" y="41839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53"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54"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55" name="PlaceHolder 4"/>
          <p:cNvSpPr>
            <a:spLocks noGrp="1"/>
          </p:cNvSpPr>
          <p:nvPr>
            <p:ph type="body"/>
          </p:nvPr>
        </p:nvSpPr>
        <p:spPr>
          <a:xfrm>
            <a:off x="30492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56" name="PlaceHolder 5"/>
          <p:cNvSpPr>
            <a:spLocks noGrp="1"/>
          </p:cNvSpPr>
          <p:nvPr>
            <p:ph type="body"/>
          </p:nvPr>
        </p:nvSpPr>
        <p:spPr>
          <a:xfrm>
            <a:off x="471708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158" name="PlaceHolder 2"/>
          <p:cNvSpPr>
            <a:spLocks noGrp="1"/>
          </p:cNvSpPr>
          <p:nvPr>
            <p:ph type="body"/>
          </p:nvPr>
        </p:nvSpPr>
        <p:spPr>
          <a:xfrm>
            <a:off x="30492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59" name="PlaceHolder 3"/>
          <p:cNvSpPr>
            <a:spLocks noGrp="1"/>
          </p:cNvSpPr>
          <p:nvPr>
            <p:ph type="body"/>
          </p:nvPr>
        </p:nvSpPr>
        <p:spPr>
          <a:xfrm>
            <a:off x="321624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60" name="PlaceHolder 4"/>
          <p:cNvSpPr>
            <a:spLocks noGrp="1"/>
          </p:cNvSpPr>
          <p:nvPr>
            <p:ph type="body"/>
          </p:nvPr>
        </p:nvSpPr>
        <p:spPr>
          <a:xfrm>
            <a:off x="6127560" y="16765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61" name="PlaceHolder 5"/>
          <p:cNvSpPr>
            <a:spLocks noGrp="1"/>
          </p:cNvSpPr>
          <p:nvPr>
            <p:ph type="body"/>
          </p:nvPr>
        </p:nvSpPr>
        <p:spPr>
          <a:xfrm>
            <a:off x="30492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62" name="PlaceHolder 6"/>
          <p:cNvSpPr>
            <a:spLocks noGrp="1"/>
          </p:cNvSpPr>
          <p:nvPr>
            <p:ph type="body"/>
          </p:nvPr>
        </p:nvSpPr>
        <p:spPr>
          <a:xfrm>
            <a:off x="321624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163" name="PlaceHolder 7"/>
          <p:cNvSpPr>
            <a:spLocks noGrp="1"/>
          </p:cNvSpPr>
          <p:nvPr>
            <p:ph type="body"/>
          </p:nvPr>
        </p:nvSpPr>
        <p:spPr>
          <a:xfrm>
            <a:off x="6127560" y="4183920"/>
            <a:ext cx="27723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304920" y="190440"/>
            <a:ext cx="8610120" cy="582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21"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22" name="PlaceHolder 3"/>
          <p:cNvSpPr>
            <a:spLocks noGrp="1"/>
          </p:cNvSpPr>
          <p:nvPr>
            <p:ph type="body"/>
          </p:nvPr>
        </p:nvSpPr>
        <p:spPr>
          <a:xfrm>
            <a:off x="471708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23" name="PlaceHolder 4"/>
          <p:cNvSpPr>
            <a:spLocks noGrp="1"/>
          </p:cNvSpPr>
          <p:nvPr>
            <p:ph type="body"/>
          </p:nvPr>
        </p:nvSpPr>
        <p:spPr>
          <a:xfrm>
            <a:off x="30492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25" name="PlaceHolder 2"/>
          <p:cNvSpPr>
            <a:spLocks noGrp="1"/>
          </p:cNvSpPr>
          <p:nvPr>
            <p:ph type="body"/>
          </p:nvPr>
        </p:nvSpPr>
        <p:spPr>
          <a:xfrm>
            <a:off x="304920" y="1676520"/>
            <a:ext cx="4201560" cy="4800240"/>
          </a:xfrm>
          <a:prstGeom prst="rect">
            <a:avLst/>
          </a:prstGeom>
        </p:spPr>
        <p:txBody>
          <a:bodyPr lIns="0" rIns="0" tIns="0" bIns="0">
            <a:normAutofit/>
          </a:bodyPr>
          <a:p>
            <a:endParaRPr b="0" lang="en-US" sz="2600" spc="-1" strike="noStrike">
              <a:solidFill>
                <a:srgbClr val="666699"/>
              </a:solidFill>
              <a:latin typeface="Arial"/>
            </a:endParaRPr>
          </a:p>
        </p:txBody>
      </p:sp>
      <p:sp>
        <p:nvSpPr>
          <p:cNvPr id="26"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27" name="PlaceHolder 4"/>
          <p:cNvSpPr>
            <a:spLocks noGrp="1"/>
          </p:cNvSpPr>
          <p:nvPr>
            <p:ph type="body"/>
          </p:nvPr>
        </p:nvSpPr>
        <p:spPr>
          <a:xfrm>
            <a:off x="4717080" y="41839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04920" y="190440"/>
            <a:ext cx="8610120" cy="1257120"/>
          </a:xfrm>
          <a:prstGeom prst="rect">
            <a:avLst/>
          </a:prstGeom>
        </p:spPr>
        <p:txBody>
          <a:bodyPr lIns="0" rIns="0" tIns="0" bIns="0" anchor="ctr"/>
          <a:p>
            <a:endParaRPr b="0" lang="en-US" sz="1600" spc="-1" strike="noStrike">
              <a:solidFill>
                <a:srgbClr val="336666"/>
              </a:solidFill>
              <a:latin typeface="Arial"/>
            </a:endParaRPr>
          </a:p>
        </p:txBody>
      </p:sp>
      <p:sp>
        <p:nvSpPr>
          <p:cNvPr id="29" name="PlaceHolder 2"/>
          <p:cNvSpPr>
            <a:spLocks noGrp="1"/>
          </p:cNvSpPr>
          <p:nvPr>
            <p:ph type="body"/>
          </p:nvPr>
        </p:nvSpPr>
        <p:spPr>
          <a:xfrm>
            <a:off x="30492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30" name="PlaceHolder 3"/>
          <p:cNvSpPr>
            <a:spLocks noGrp="1"/>
          </p:cNvSpPr>
          <p:nvPr>
            <p:ph type="body"/>
          </p:nvPr>
        </p:nvSpPr>
        <p:spPr>
          <a:xfrm>
            <a:off x="4717080" y="1676520"/>
            <a:ext cx="4201560" cy="2289600"/>
          </a:xfrm>
          <a:prstGeom prst="rect">
            <a:avLst/>
          </a:prstGeom>
        </p:spPr>
        <p:txBody>
          <a:bodyPr lIns="0" rIns="0" tIns="0" bIns="0">
            <a:normAutofit/>
          </a:bodyPr>
          <a:p>
            <a:endParaRPr b="0" lang="en-US" sz="2600" spc="-1" strike="noStrike">
              <a:solidFill>
                <a:srgbClr val="666699"/>
              </a:solidFill>
              <a:latin typeface="Arial"/>
            </a:endParaRPr>
          </a:p>
        </p:txBody>
      </p:sp>
      <p:sp>
        <p:nvSpPr>
          <p:cNvPr id="31" name="PlaceHolder 4"/>
          <p:cNvSpPr>
            <a:spLocks noGrp="1"/>
          </p:cNvSpPr>
          <p:nvPr>
            <p:ph type="body"/>
          </p:nvPr>
        </p:nvSpPr>
        <p:spPr>
          <a:xfrm>
            <a:off x="304920" y="4183920"/>
            <a:ext cx="8610120" cy="2289600"/>
          </a:xfrm>
          <a:prstGeom prst="rect">
            <a:avLst/>
          </a:prstGeom>
        </p:spPr>
        <p:txBody>
          <a:bodyPr lIns="0" rIns="0" tIns="0" bIns="0">
            <a:normAutofit/>
          </a:bodyPr>
          <a:p>
            <a:endParaRPr b="0" lang="en-US" sz="2600" spc="-1" strike="noStrike">
              <a:solidFill>
                <a:srgbClr val="666699"/>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CustomShape 1" hidden="1"/>
          <p:cNvSpPr/>
          <p:nvPr/>
        </p:nvSpPr>
        <p:spPr>
          <a:xfrm>
            <a:off x="5514840" y="6521400"/>
            <a:ext cx="3948480" cy="3337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US" sz="1600" spc="-1" strike="noStrike">
                <a:solidFill>
                  <a:srgbClr val="336666"/>
                </a:solidFill>
                <a:latin typeface="Arial"/>
                <a:ea typeface="ＭＳ Ｐゴシック"/>
              </a:rPr>
              <a:t>EECS 149/249A, UC Berkeley: </a:t>
            </a:r>
            <a:fld id="{38DFB304-925B-4332-8072-72BFD5F7C550}" type="slidenum">
              <a:rPr b="0" lang="en-US" sz="1600" spc="-1" strike="noStrike">
                <a:solidFill>
                  <a:srgbClr val="336666"/>
                </a:solidFill>
                <a:latin typeface="Arial"/>
                <a:ea typeface="ＭＳ Ｐゴシック"/>
              </a:rPr>
              <a:t>&lt;number&gt;</a:t>
            </a:fld>
            <a:endParaRPr b="0" lang="en-US" sz="1600" spc="-1" strike="noStrike">
              <a:latin typeface="Arial"/>
            </a:endParaRPr>
          </a:p>
        </p:txBody>
      </p:sp>
      <p:sp>
        <p:nvSpPr>
          <p:cNvPr id="1" name="Line 2"/>
          <p:cNvSpPr/>
          <p:nvPr/>
        </p:nvSpPr>
        <p:spPr>
          <a:xfrm>
            <a:off x="1904760" y="1218960"/>
            <a:ext cx="360" cy="2057400"/>
          </a:xfrm>
          <a:prstGeom prst="line">
            <a:avLst/>
          </a:prstGeom>
          <a:ln w="34920">
            <a:solidFill>
              <a:schemeClr val="tx2"/>
            </a:solidFill>
            <a:round/>
          </a:ln>
        </p:spPr>
        <p:style>
          <a:lnRef idx="0"/>
          <a:fillRef idx="0"/>
          <a:effectRef idx="0"/>
          <a:fontRef idx="minor"/>
        </p:style>
      </p:sp>
      <p:sp>
        <p:nvSpPr>
          <p:cNvPr id="2" name="CustomShape 3"/>
          <p:cNvSpPr/>
          <p:nvPr/>
        </p:nvSpPr>
        <p:spPr>
          <a:xfrm>
            <a:off x="163440" y="2103480"/>
            <a:ext cx="347400" cy="347400"/>
          </a:xfrm>
          <a:prstGeom prst="ellipse">
            <a:avLst/>
          </a:prstGeom>
          <a:solidFill>
            <a:schemeClr val="tx1"/>
          </a:solidFill>
          <a:ln w="9360">
            <a:noFill/>
          </a:ln>
        </p:spPr>
        <p:style>
          <a:lnRef idx="0"/>
          <a:fillRef idx="0"/>
          <a:effectRef idx="0"/>
          <a:fontRef idx="minor"/>
        </p:style>
      </p:sp>
      <p:sp>
        <p:nvSpPr>
          <p:cNvPr id="3" name="CustomShape 4"/>
          <p:cNvSpPr/>
          <p:nvPr/>
        </p:nvSpPr>
        <p:spPr>
          <a:xfrm>
            <a:off x="739800" y="2104920"/>
            <a:ext cx="348840" cy="347400"/>
          </a:xfrm>
          <a:prstGeom prst="ellipse">
            <a:avLst/>
          </a:prstGeom>
          <a:solidFill>
            <a:schemeClr val="accent1"/>
          </a:solidFill>
          <a:ln w="9360">
            <a:noFill/>
          </a:ln>
        </p:spPr>
        <p:style>
          <a:lnRef idx="0"/>
          <a:fillRef idx="0"/>
          <a:effectRef idx="0"/>
          <a:fontRef idx="minor"/>
        </p:style>
      </p:sp>
      <p:sp>
        <p:nvSpPr>
          <p:cNvPr id="4" name="CustomShape 5"/>
          <p:cNvSpPr/>
          <p:nvPr/>
        </p:nvSpPr>
        <p:spPr>
          <a:xfrm>
            <a:off x="1317600" y="2104920"/>
            <a:ext cx="347400" cy="347400"/>
          </a:xfrm>
          <a:prstGeom prst="ellipse">
            <a:avLst/>
          </a:prstGeom>
          <a:solidFill>
            <a:schemeClr val="accent2"/>
          </a:solidFill>
          <a:ln w="9360">
            <a:noFill/>
          </a:ln>
        </p:spPr>
        <p:style>
          <a:lnRef idx="0"/>
          <a:fillRef idx="0"/>
          <a:effectRef idx="0"/>
          <a:fontRef idx="minor"/>
        </p:style>
      </p:sp>
      <p:pic>
        <p:nvPicPr>
          <p:cNvPr id="5" name="Picture 12" descr=""/>
          <p:cNvPicPr/>
          <p:nvPr/>
        </p:nvPicPr>
        <p:blipFill>
          <a:blip r:embed="rId2"/>
          <a:stretch/>
        </p:blipFill>
        <p:spPr>
          <a:xfrm>
            <a:off x="155520" y="1981080"/>
            <a:ext cx="1672920" cy="4876560"/>
          </a:xfrm>
          <a:prstGeom prst="rect">
            <a:avLst/>
          </a:prstGeom>
          <a:ln>
            <a:noFill/>
          </a:ln>
        </p:spPr>
      </p:pic>
      <p:sp>
        <p:nvSpPr>
          <p:cNvPr id="6" name="PlaceHolder 6"/>
          <p:cNvSpPr>
            <a:spLocks noGrp="1"/>
          </p:cNvSpPr>
          <p:nvPr>
            <p:ph type="title"/>
          </p:nvPr>
        </p:nvSpPr>
        <p:spPr>
          <a:xfrm>
            <a:off x="2133720" y="1371600"/>
            <a:ext cx="6476760" cy="1752120"/>
          </a:xfrm>
          <a:prstGeom prst="rect">
            <a:avLst/>
          </a:prstGeom>
        </p:spPr>
        <p:txBody>
          <a:bodyPr anchor="ctr"/>
          <a:p>
            <a:pPr>
              <a:lnSpc>
                <a:spcPct val="100000"/>
              </a:lnSpc>
            </a:pPr>
            <a:r>
              <a:rPr b="0" lang="en-US" sz="4100" spc="-1" strike="noStrike">
                <a:solidFill>
                  <a:srgbClr val="000000"/>
                </a:solidFill>
                <a:latin typeface="Arial"/>
                <a:ea typeface="ＭＳ Ｐゴシック"/>
              </a:rPr>
              <a:t>Click to edit Master title style</a:t>
            </a:r>
            <a:endParaRPr b="0" lang="en-US" sz="4100" spc="-1" strike="noStrike">
              <a:solidFill>
                <a:srgbClr val="336666"/>
              </a:solidFill>
              <a:latin typeface="Arial"/>
            </a:endParaRPr>
          </a:p>
        </p:txBody>
      </p:sp>
      <p:sp>
        <p:nvSpPr>
          <p:cNvPr id="7" name="PlaceHolder 7"/>
          <p:cNvSpPr>
            <a:spLocks noGrp="1"/>
          </p:cNvSpPr>
          <p:nvPr>
            <p:ph type="dt"/>
          </p:nvPr>
        </p:nvSpPr>
        <p:spPr>
          <a:xfrm>
            <a:off x="7086600" y="6248520"/>
            <a:ext cx="1523520" cy="456840"/>
          </a:xfrm>
          <a:prstGeom prst="rect">
            <a:avLst/>
          </a:prstGeom>
        </p:spPr>
        <p:txBody>
          <a:bodyPr/>
          <a:p>
            <a:endParaRPr b="0" lang="en-US" sz="2400" spc="-1" strike="noStrike">
              <a:latin typeface="Times New Roman"/>
            </a:endParaRPr>
          </a:p>
        </p:txBody>
      </p:sp>
      <p:sp>
        <p:nvSpPr>
          <p:cNvPr id="8" name="PlaceHolder 8"/>
          <p:cNvSpPr>
            <a:spLocks noGrp="1"/>
          </p:cNvSpPr>
          <p:nvPr>
            <p:ph type="ftr"/>
          </p:nvPr>
        </p:nvSpPr>
        <p:spPr>
          <a:xfrm>
            <a:off x="3809880" y="6248520"/>
            <a:ext cx="2895120" cy="456840"/>
          </a:xfrm>
          <a:prstGeom prst="rect">
            <a:avLst/>
          </a:prstGeom>
        </p:spPr>
        <p:txBody>
          <a:bodyPr/>
          <a:p>
            <a:endParaRPr b="0" lang="en-US" sz="2400" spc="-1" strike="noStrike">
              <a:latin typeface="Times New Roman"/>
            </a:endParaRPr>
          </a:p>
        </p:txBody>
      </p:sp>
      <p:sp>
        <p:nvSpPr>
          <p:cNvPr id="9" name="PlaceHolder 9"/>
          <p:cNvSpPr>
            <a:spLocks noGrp="1"/>
          </p:cNvSpPr>
          <p:nvPr>
            <p:ph type="sldNum"/>
          </p:nvPr>
        </p:nvSpPr>
        <p:spPr>
          <a:xfrm>
            <a:off x="2209680" y="6248520"/>
            <a:ext cx="1218960" cy="456840"/>
          </a:xfrm>
          <a:prstGeom prst="rect">
            <a:avLst/>
          </a:prstGeom>
        </p:spPr>
        <p:txBody>
          <a:bodyPr/>
          <a:p>
            <a:pPr>
              <a:lnSpc>
                <a:spcPct val="100000"/>
              </a:lnSpc>
            </a:pPr>
            <a:fld id="{AD757248-B9F0-46CB-BEF8-3280A15910FA}" type="slidenum">
              <a:rPr b="0" lang="en-US" sz="1400" spc="-1" strike="noStrike">
                <a:solidFill>
                  <a:srgbClr val="336666"/>
                </a:solidFill>
                <a:latin typeface="Arial"/>
                <a:ea typeface="ＭＳ Ｐゴシック"/>
              </a:rPr>
              <a:t>4</a:t>
            </a:fld>
            <a:endParaRPr b="0" lang="en-US" sz="1400" spc="-1" strike="noStrike">
              <a:latin typeface="Times New Roman"/>
            </a:endParaRPr>
          </a:p>
        </p:txBody>
      </p:sp>
      <p:sp>
        <p:nvSpPr>
          <p:cNvPr id="10" name="PlaceHolder 10"/>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600" spc="-1" strike="noStrike">
                <a:solidFill>
                  <a:srgbClr val="666699"/>
                </a:solidFill>
                <a:latin typeface="Arial"/>
              </a:rPr>
              <a:t>Click to edit the outline text format</a:t>
            </a:r>
            <a:endParaRPr b="0" lang="en-US" sz="2600" spc="-1" strike="noStrike">
              <a:solidFill>
                <a:srgbClr val="666699"/>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7" name="CustomShape 1"/>
          <p:cNvSpPr/>
          <p:nvPr/>
        </p:nvSpPr>
        <p:spPr>
          <a:xfrm>
            <a:off x="5514840" y="6521400"/>
            <a:ext cx="3948480" cy="3337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US" sz="1600" spc="-1" strike="noStrike">
                <a:solidFill>
                  <a:srgbClr val="336666"/>
                </a:solidFill>
                <a:latin typeface="Arial"/>
                <a:ea typeface="ＭＳ Ｐゴシック"/>
              </a:rPr>
              <a:t>EECS 149/249A, UC Berkeley: </a:t>
            </a:r>
            <a:fld id="{4F564BE7-2CC0-422C-AF23-7F26BEF479B2}" type="slidenum">
              <a:rPr b="0" lang="en-US" sz="1600" spc="-1" strike="noStrike">
                <a:solidFill>
                  <a:srgbClr val="336666"/>
                </a:solidFill>
                <a:latin typeface="Arial"/>
                <a:ea typeface="ＭＳ Ｐゴシック"/>
              </a:rPr>
              <a:t>&lt;number&gt;</a:t>
            </a:fld>
            <a:endParaRPr b="0" lang="en-US" sz="1600" spc="-1" strike="noStrike">
              <a:latin typeface="Arial"/>
            </a:endParaRPr>
          </a:p>
        </p:txBody>
      </p:sp>
      <p:sp>
        <p:nvSpPr>
          <p:cNvPr id="48" name="PlaceHolder 2"/>
          <p:cNvSpPr>
            <a:spLocks noGrp="1"/>
          </p:cNvSpPr>
          <p:nvPr>
            <p:ph type="title"/>
          </p:nvPr>
        </p:nvSpPr>
        <p:spPr>
          <a:xfrm>
            <a:off x="304920" y="190440"/>
            <a:ext cx="8610120" cy="1257120"/>
          </a:xfrm>
          <a:prstGeom prst="rect">
            <a:avLst/>
          </a:prstGeom>
        </p:spPr>
        <p:txBody>
          <a:bodyPr anchor="ctr"/>
          <a:p>
            <a:pPr>
              <a:lnSpc>
                <a:spcPct val="100000"/>
              </a:lnSpc>
            </a:pPr>
            <a:r>
              <a:rPr b="0" lang="en-US" sz="3000" spc="-1" strike="noStrike">
                <a:solidFill>
                  <a:srgbClr val="000000"/>
                </a:solidFill>
                <a:latin typeface="Arial"/>
                <a:ea typeface="ＭＳ Ｐゴシック"/>
              </a:rPr>
              <a:t>Click to edit Master title style</a:t>
            </a:r>
            <a:endParaRPr b="0" lang="en-US" sz="3000" spc="-1" strike="noStrike">
              <a:solidFill>
                <a:srgbClr val="336666"/>
              </a:solidFill>
              <a:latin typeface="Arial"/>
            </a:endParaRPr>
          </a:p>
        </p:txBody>
      </p:sp>
      <p:sp>
        <p:nvSpPr>
          <p:cNvPr id="49" name="PlaceHolder 3"/>
          <p:cNvSpPr>
            <a:spLocks noGrp="1"/>
          </p:cNvSpPr>
          <p:nvPr>
            <p:ph type="body"/>
          </p:nvPr>
        </p:nvSpPr>
        <p:spPr>
          <a:xfrm>
            <a:off x="304920" y="1676520"/>
            <a:ext cx="8610120" cy="4800240"/>
          </a:xfrm>
          <a:prstGeom prst="rect">
            <a:avLst/>
          </a:prstGeom>
        </p:spPr>
        <p:txBody>
          <a:bodyPr/>
          <a:p>
            <a:pPr marL="343080" indent="-342720">
              <a:lnSpc>
                <a:spcPct val="100000"/>
              </a:lnSpc>
              <a:spcBef>
                <a:spcPts val="519"/>
              </a:spcBef>
            </a:pPr>
            <a:r>
              <a:rPr b="0" lang="en-US" sz="2600" spc="-1" strike="noStrike">
                <a:solidFill>
                  <a:srgbClr val="666699"/>
                </a:solidFill>
                <a:latin typeface="Arial"/>
                <a:ea typeface="ＭＳ Ｐゴシック"/>
              </a:rPr>
              <a:t>Click to edit Master text styles</a:t>
            </a:r>
            <a:endParaRPr b="0" lang="en-US" sz="2600" spc="-1" strike="noStrike">
              <a:solidFill>
                <a:srgbClr val="666699"/>
              </a:solidFill>
              <a:latin typeface="Arial"/>
            </a:endParaRPr>
          </a:p>
          <a:p>
            <a:pPr lvl="1" marL="685800" indent="-228240">
              <a:lnSpc>
                <a:spcPct val="100000"/>
              </a:lnSpc>
              <a:spcBef>
                <a:spcPts val="479"/>
              </a:spcBef>
              <a:buClr>
                <a:srgbClr val="99cccc"/>
              </a:buClr>
              <a:buSzPct val="75000"/>
              <a:buFont typeface="Wingdings" charset="2"/>
              <a:buChar char=""/>
            </a:pPr>
            <a:r>
              <a:rPr b="0" lang="en-US" sz="2400" spc="-1" strike="noStrike">
                <a:solidFill>
                  <a:srgbClr val="000000"/>
                </a:solidFill>
                <a:latin typeface="Arial"/>
                <a:ea typeface="Arial"/>
              </a:rPr>
              <a:t>Second level</a:t>
            </a:r>
            <a:endParaRPr b="0" lang="en-US" sz="2400" spc="-1" strike="noStrike">
              <a:solidFill>
                <a:srgbClr val="000000"/>
              </a:solidFill>
              <a:latin typeface="Arial"/>
            </a:endParaRPr>
          </a:p>
          <a:p>
            <a:pPr lvl="2" marL="1143000" indent="-228240">
              <a:lnSpc>
                <a:spcPct val="100000"/>
              </a:lnSpc>
              <a:spcBef>
                <a:spcPts val="400"/>
              </a:spcBef>
              <a:buClr>
                <a:srgbClr val="cccccc"/>
              </a:buClr>
              <a:buFont typeface="Symbol" charset="2"/>
              <a:buChar char=""/>
            </a:pPr>
            <a:r>
              <a:rPr b="0" lang="en-US" sz="2000" spc="-1" strike="noStrike">
                <a:solidFill>
                  <a:srgbClr val="000000"/>
                </a:solidFill>
                <a:latin typeface="Arial"/>
                <a:ea typeface="Arial"/>
              </a:rPr>
              <a:t>Third level</a:t>
            </a:r>
            <a:endParaRPr b="0" lang="en-US" sz="2000" spc="-1" strike="noStrike">
              <a:solidFill>
                <a:srgbClr val="000000"/>
              </a:solidFill>
              <a:latin typeface="Arial"/>
            </a:endParaRPr>
          </a:p>
          <a:p>
            <a:pPr lvl="3" marL="1600200" indent="-228240">
              <a:lnSpc>
                <a:spcPct val="100000"/>
              </a:lnSpc>
              <a:spcBef>
                <a:spcPts val="360"/>
              </a:spcBef>
              <a:buClr>
                <a:srgbClr val="336666"/>
              </a:buClr>
              <a:buFont typeface="Symbol" charset="2"/>
              <a:buChar char=""/>
            </a:pPr>
            <a:r>
              <a:rPr b="0" lang="en-US" sz="1800" spc="-1" strike="noStrike">
                <a:solidFill>
                  <a:srgbClr val="000000"/>
                </a:solidFill>
                <a:latin typeface="Arial"/>
                <a:ea typeface="Arial"/>
              </a:rPr>
              <a:t>Fourth level</a:t>
            </a:r>
            <a:endParaRPr b="0" lang="en-US" sz="1800" spc="-1" strike="noStrike">
              <a:solidFill>
                <a:srgbClr val="000000"/>
              </a:solidFill>
              <a:latin typeface="Arial"/>
            </a:endParaRPr>
          </a:p>
          <a:p>
            <a:pPr lvl="4" marL="2057400" indent="-228240">
              <a:lnSpc>
                <a:spcPct val="100000"/>
              </a:lnSpc>
              <a:spcBef>
                <a:spcPts val="360"/>
              </a:spcBef>
              <a:buClr>
                <a:srgbClr val="000000"/>
              </a:buClr>
              <a:buFont typeface="Symbol" charset="2"/>
              <a:buChar char=""/>
            </a:pPr>
            <a:r>
              <a:rPr b="0" lang="en-US" sz="1800" spc="-1" strike="noStrike">
                <a:solidFill>
                  <a:srgbClr val="000000"/>
                </a:solidFill>
                <a:latin typeface="Arial"/>
                <a:ea typeface="Arial"/>
              </a:rPr>
              <a:t>Fifth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 name="CustomShape 1"/>
          <p:cNvSpPr/>
          <p:nvPr/>
        </p:nvSpPr>
        <p:spPr>
          <a:xfrm>
            <a:off x="5514840" y="6521400"/>
            <a:ext cx="3948480" cy="3337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US" sz="1600" spc="-1" strike="noStrike">
                <a:solidFill>
                  <a:srgbClr val="336666"/>
                </a:solidFill>
                <a:latin typeface="Arial"/>
                <a:ea typeface="ＭＳ Ｐゴシック"/>
              </a:rPr>
              <a:t>EECS 149/249A, UC Berkeley: </a:t>
            </a:r>
            <a:fld id="{E4F68BE6-2F6C-47BC-AC29-106A2E8EE3D3}" type="slidenum">
              <a:rPr b="0" lang="en-US" sz="1600" spc="-1" strike="noStrike">
                <a:solidFill>
                  <a:srgbClr val="336666"/>
                </a:solidFill>
                <a:latin typeface="Arial"/>
                <a:ea typeface="ＭＳ Ｐゴシック"/>
              </a:rPr>
              <a:t>&lt;number&gt;</a:t>
            </a:fld>
            <a:endParaRPr b="0" lang="en-US" sz="1600" spc="-1" strike="noStrike">
              <a:latin typeface="Arial"/>
            </a:endParaRPr>
          </a:p>
        </p:txBody>
      </p:sp>
      <p:sp>
        <p:nvSpPr>
          <p:cNvPr id="87" name="PlaceHolder 2"/>
          <p:cNvSpPr>
            <a:spLocks noGrp="1"/>
          </p:cNvSpPr>
          <p:nvPr>
            <p:ph type="title"/>
          </p:nvPr>
        </p:nvSpPr>
        <p:spPr>
          <a:xfrm>
            <a:off x="304920" y="190440"/>
            <a:ext cx="8610120" cy="1257120"/>
          </a:xfrm>
          <a:prstGeom prst="rect">
            <a:avLst/>
          </a:prstGeom>
        </p:spPr>
        <p:txBody>
          <a:bodyPr anchor="ctr"/>
          <a:p>
            <a:pPr>
              <a:lnSpc>
                <a:spcPct val="100000"/>
              </a:lnSpc>
            </a:pPr>
            <a:r>
              <a:rPr b="0" lang="en-US" sz="3000" spc="-1" strike="noStrike">
                <a:solidFill>
                  <a:srgbClr val="000000"/>
                </a:solidFill>
                <a:latin typeface="Arial"/>
                <a:ea typeface="ＭＳ Ｐゴシック"/>
              </a:rPr>
              <a:t>Click to edit Master title style</a:t>
            </a:r>
            <a:endParaRPr b="0" lang="en-US" sz="3000" spc="-1" strike="noStrike">
              <a:solidFill>
                <a:srgbClr val="336666"/>
              </a:solidFill>
              <a:latin typeface="Arial"/>
            </a:endParaRPr>
          </a:p>
        </p:txBody>
      </p:sp>
      <p:sp>
        <p:nvSpPr>
          <p:cNvPr id="88"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600" spc="-1" strike="noStrike">
                <a:solidFill>
                  <a:srgbClr val="666699"/>
                </a:solidFill>
                <a:latin typeface="Arial"/>
              </a:rPr>
              <a:t>Click to edit the outline text format</a:t>
            </a:r>
            <a:endParaRPr b="0" lang="en-US" sz="2600" spc="-1" strike="noStrike">
              <a:solidFill>
                <a:srgbClr val="666699"/>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5" name="CustomShape 1"/>
          <p:cNvSpPr/>
          <p:nvPr/>
        </p:nvSpPr>
        <p:spPr>
          <a:xfrm>
            <a:off x="5514840" y="6521400"/>
            <a:ext cx="3948480" cy="333720"/>
          </a:xfrm>
          <a:prstGeom prst="rect">
            <a:avLst/>
          </a:prstGeom>
          <a:noFill/>
          <a:ln w="9360">
            <a:noFill/>
          </a:ln>
        </p:spPr>
        <p:style>
          <a:lnRef idx="0"/>
          <a:fillRef idx="0"/>
          <a:effectRef idx="0"/>
          <a:fontRef idx="minor"/>
        </p:style>
        <p:txBody>
          <a:bodyPr wrap="none" lIns="90000" rIns="90000" tIns="45000" bIns="45000"/>
          <a:p>
            <a:pPr>
              <a:lnSpc>
                <a:spcPct val="100000"/>
              </a:lnSpc>
            </a:pPr>
            <a:r>
              <a:rPr b="0" lang="en-US" sz="1600" spc="-1" strike="noStrike">
                <a:solidFill>
                  <a:srgbClr val="336666"/>
                </a:solidFill>
                <a:latin typeface="Arial"/>
                <a:ea typeface="ＭＳ Ｐゴシック"/>
              </a:rPr>
              <a:t>EECS 149/249A, UC Berkeley: </a:t>
            </a:r>
            <a:fld id="{3948C56D-0B72-46F4-9872-A3ACE308032A}" type="slidenum">
              <a:rPr b="0" lang="en-US" sz="1600" spc="-1" strike="noStrike">
                <a:solidFill>
                  <a:srgbClr val="336666"/>
                </a:solidFill>
                <a:latin typeface="Arial"/>
                <a:ea typeface="ＭＳ Ｐゴシック"/>
              </a:rPr>
              <a:t>&lt;number&gt;</a:t>
            </a:fld>
            <a:endParaRPr b="0" lang="en-US" sz="1600" spc="-1" strike="noStrike">
              <a:latin typeface="Arial"/>
            </a:endParaRPr>
          </a:p>
        </p:txBody>
      </p:sp>
      <p:sp>
        <p:nvSpPr>
          <p:cNvPr id="126" name="PlaceHolder 2"/>
          <p:cNvSpPr>
            <a:spLocks noGrp="1"/>
          </p:cNvSpPr>
          <p:nvPr>
            <p:ph type="title"/>
          </p:nvPr>
        </p:nvSpPr>
        <p:spPr>
          <a:xfrm>
            <a:off x="457200" y="273600"/>
            <a:ext cx="8229240" cy="1144800"/>
          </a:xfrm>
          <a:prstGeom prst="rect">
            <a:avLst/>
          </a:prstGeom>
        </p:spPr>
        <p:txBody>
          <a:bodyPr lIns="0" rIns="0" tIns="0" bIns="0" anchor="ctr"/>
          <a:p>
            <a:r>
              <a:rPr b="0" lang="en-US" sz="1600" spc="-1" strike="noStrike">
                <a:solidFill>
                  <a:srgbClr val="336666"/>
                </a:solidFill>
                <a:latin typeface="Arial"/>
              </a:rPr>
              <a:t>Click to edit the title text format</a:t>
            </a:r>
            <a:endParaRPr b="0" lang="en-US" sz="1600" spc="-1" strike="noStrike">
              <a:solidFill>
                <a:srgbClr val="336666"/>
              </a:solidFill>
              <a:latin typeface="Arial"/>
            </a:endParaRPr>
          </a:p>
        </p:txBody>
      </p:sp>
      <p:sp>
        <p:nvSpPr>
          <p:cNvPr id="127" name="PlaceHolder 3"/>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600" spc="-1" strike="noStrike">
                <a:solidFill>
                  <a:srgbClr val="666699"/>
                </a:solidFill>
                <a:latin typeface="Arial"/>
              </a:rPr>
              <a:t>Click to edit the outline text format</a:t>
            </a:r>
            <a:endParaRPr b="0" lang="en-US" sz="2600" spc="-1" strike="noStrike">
              <a:solidFill>
                <a:srgbClr val="666699"/>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jpeg"/><Relationship Id="rId4" Type="http://schemas.openxmlformats.org/officeDocument/2006/relationships/hyperlink" Target="http://en.wikipedia.org/wiki/LIDAR" TargetMode="External"/><Relationship Id="rId5" Type="http://schemas.openxmlformats.org/officeDocument/2006/relationships/hyperlink" Target="http://en.wikipedia.org/wiki/Velodyne" TargetMode="External"/><Relationship Id="rId6" Type="http://schemas.openxmlformats.org/officeDocument/2006/relationships/slideLayout" Target="../slideLayouts/slideLayout29.xml"/><Relationship Id="rId7"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quotes.wsj.com/GOOGL" TargetMode="External"/><Relationship Id="rId2" Type="http://schemas.openxmlformats.org/officeDocument/2006/relationships/hyperlink" Target="http://quotes.wsj.com/GOOGL" TargetMode="External"/><Relationship Id="rId3" Type="http://schemas.openxmlformats.org/officeDocument/2006/relationships/hyperlink" Target="http://quotes.wsj.com/FB" TargetMode="External"/><Relationship Id="rId4" Type="http://schemas.openxmlformats.org/officeDocument/2006/relationships/hyperlink" Target="http://quotes.wsj.com/FB" TargetMode="External"/><Relationship Id="rId5" Type="http://schemas.openxmlformats.org/officeDocument/2006/relationships/image" Target="../media/image30.png"/><Relationship Id="rId6" Type="http://schemas.openxmlformats.org/officeDocument/2006/relationships/slideLayout" Target="../slideLayouts/slideLayout29.xml"/>
</Relationships>
</file>

<file path=ppt/slides/_rels/slide19.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9.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video" Target="../media/media8.mp4"/><Relationship Id="rId8" Type="http://schemas.microsoft.com/office/2007/relationships/media" Target="../media/media8.mp4"/><Relationship Id="rId9" Type="http://schemas.openxmlformats.org/officeDocument/2006/relationships/image" Target="../media/image9.png"/><Relationship Id="rId10" Type="http://schemas.openxmlformats.org/officeDocument/2006/relationships/slideLayout" Target="../slideLayouts/slideLayout13.xml"/><Relationship Id="rId11"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image" Target="../media/image37.jpeg"/><Relationship Id="rId6" Type="http://schemas.openxmlformats.org/officeDocument/2006/relationships/image" Target="../media/image38.png"/><Relationship Id="rId7" Type="http://schemas.openxmlformats.org/officeDocument/2006/relationships/image" Target="../media/image39.gif"/><Relationship Id="rId8" Type="http://schemas.openxmlformats.org/officeDocument/2006/relationships/image" Target="../media/image40.gif"/><Relationship Id="rId9" Type="http://schemas.openxmlformats.org/officeDocument/2006/relationships/image" Target="../media/image41.png"/><Relationship Id="rId10" Type="http://schemas.openxmlformats.org/officeDocument/2006/relationships/image" Target="../media/image42.gif"/><Relationship Id="rId11" Type="http://schemas.openxmlformats.org/officeDocument/2006/relationships/image" Target="../media/image43.png"/><Relationship Id="rId12" Type="http://schemas.openxmlformats.org/officeDocument/2006/relationships/image" Target="../media/image44.jpeg"/><Relationship Id="rId13" Type="http://schemas.openxmlformats.org/officeDocument/2006/relationships/image" Target="../media/image45.jpeg"/><Relationship Id="rId14" Type="http://schemas.openxmlformats.org/officeDocument/2006/relationships/image" Target="../media/image46.png"/><Relationship Id="rId15" Type="http://schemas.openxmlformats.org/officeDocument/2006/relationships/image" Target="../media/image47.jpeg"/><Relationship Id="rId16" Type="http://schemas.openxmlformats.org/officeDocument/2006/relationships/image" Target="../media/image48.png"/><Relationship Id="rId17" Type="http://schemas.openxmlformats.org/officeDocument/2006/relationships/image" Target="../media/image49.png"/><Relationship Id="rId18" Type="http://schemas.openxmlformats.org/officeDocument/2006/relationships/image" Target="../media/image50.png"/><Relationship Id="rId19" Type="http://schemas.openxmlformats.org/officeDocument/2006/relationships/image" Target="../media/image51.png"/><Relationship Id="rId20" Type="http://schemas.openxmlformats.org/officeDocument/2006/relationships/image" Target="../media/image52.png"/><Relationship Id="rId21" Type="http://schemas.openxmlformats.org/officeDocument/2006/relationships/image" Target="../media/image53.png"/><Relationship Id="rId22" Type="http://schemas.openxmlformats.org/officeDocument/2006/relationships/image" Target="../media/image54.jpeg"/><Relationship Id="rId23" Type="http://schemas.openxmlformats.org/officeDocument/2006/relationships/image" Target="../media/image55.jpeg"/><Relationship Id="rId24" Type="http://schemas.openxmlformats.org/officeDocument/2006/relationships/image" Target="../media/image56.jpeg"/><Relationship Id="rId25" Type="http://schemas.openxmlformats.org/officeDocument/2006/relationships/slideLayout" Target="../slideLayouts/slideLayout29.xml"/><Relationship Id="rId2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9.jpeg"/><Relationship Id="rId2" Type="http://schemas.openxmlformats.org/officeDocument/2006/relationships/hyperlink" Target="http://www.youtube.com/watch?v=rJ9r2orcaYo%23t=140" TargetMode="External"/><Relationship Id="rId3" Type="http://schemas.openxmlformats.org/officeDocument/2006/relationships/hyperlink" Target="http://www.youtube.com/watch?v=rJ9r2orcaYo" TargetMode="External"/><Relationship Id="rId4" Type="http://schemas.openxmlformats.org/officeDocument/2006/relationships/hyperlink" Target="http://www.youtube.com/watch?v=rJ9r2orcaYo" TargetMode="External"/><Relationship Id="rId5" Type="http://schemas.openxmlformats.org/officeDocument/2006/relationships/hyperlink" Target="http://www.youtube.com/watch?v=iD3QgGpzzIM%23t=17" TargetMode="External"/><Relationship Id="rId6" Type="http://schemas.openxmlformats.org/officeDocument/2006/relationships/hyperlink" Target="http://www.youtube.com/watch?v=iD3QgGpzzIM%23t=17" TargetMode="External"/><Relationship Id="rId7" Type="http://schemas.openxmlformats.org/officeDocument/2006/relationships/hyperlink" Target="http://www.youtube.com/watch?v=iD3QgGpzzIM" TargetMode="External"/><Relationship Id="rId8"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9.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hyperlink" Target="http://offsetpressman.blogspot.com/2011/03/how-flying-paster-works.html" TargetMode="External"/><Relationship Id="rId3" Type="http://schemas.openxmlformats.org/officeDocument/2006/relationships/image" Target="../media/image14.png"/><Relationship Id="rId4" Type="http://schemas.openxmlformats.org/officeDocument/2006/relationships/slideLayout" Target="../slideLayouts/slideLayout1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offsetpressman.blogspot.com/2011/03/how-flying-paster-works.html" TargetMode="External"/><Relationship Id="rId2" Type="http://schemas.openxmlformats.org/officeDocument/2006/relationships/video" Target="../media/media15.m4v"/><Relationship Id="rId3" Type="http://schemas.microsoft.com/office/2007/relationships/media" Target="../media/media15.m4v"/><Relationship Id="rId4" Type="http://schemas.openxmlformats.org/officeDocument/2006/relationships/image" Target="../media/image16.png"/><Relationship Id="rId5"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video" Target="../media/media17.mp4"/><Relationship Id="rId2" Type="http://schemas.microsoft.com/office/2007/relationships/media" Target="../media/media17.mp4"/><Relationship Id="rId3" Type="http://schemas.openxmlformats.org/officeDocument/2006/relationships/image" Target="../media/image18.png"/><Relationship Id="rId4" Type="http://schemas.openxmlformats.org/officeDocument/2006/relationships/slideLayout" Target="../slideLayouts/slideLayout13.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2133720" y="1066680"/>
            <a:ext cx="6476760" cy="1752120"/>
          </a:xfrm>
          <a:prstGeom prst="rect">
            <a:avLst/>
          </a:prstGeom>
          <a:noFill/>
          <a:ln>
            <a:noFill/>
          </a:ln>
        </p:spPr>
        <p:txBody>
          <a:bodyPr anchor="ctr"/>
          <a:p>
            <a:pPr>
              <a:lnSpc>
                <a:spcPct val="100000"/>
              </a:lnSpc>
            </a:pPr>
            <a:r>
              <a:rPr b="1" lang="en-US" sz="3700" spc="-1" strike="noStrike">
                <a:solidFill>
                  <a:srgbClr val="000000"/>
                </a:solidFill>
                <a:latin typeface="Arial"/>
                <a:ea typeface="ＭＳ Ｐゴシック"/>
              </a:rPr>
              <a:t>Introduction to</a:t>
            </a:r>
            <a:br/>
            <a:r>
              <a:rPr b="1" lang="en-US" sz="3700" spc="-1" strike="noStrike">
                <a:solidFill>
                  <a:srgbClr val="000000"/>
                </a:solidFill>
                <a:latin typeface="Arial"/>
                <a:ea typeface="ＭＳ Ｐゴシック"/>
              </a:rPr>
              <a:t>Embedded Systems</a:t>
            </a:r>
            <a:endParaRPr b="0" lang="en-US" sz="3700" spc="-1" strike="noStrike">
              <a:solidFill>
                <a:srgbClr val="336666"/>
              </a:solidFill>
              <a:latin typeface="Arial"/>
            </a:endParaRPr>
          </a:p>
        </p:txBody>
      </p:sp>
      <p:sp>
        <p:nvSpPr>
          <p:cNvPr id="171" name="CustomShape 2"/>
          <p:cNvSpPr/>
          <p:nvPr/>
        </p:nvSpPr>
        <p:spPr>
          <a:xfrm>
            <a:off x="2133720" y="5715000"/>
            <a:ext cx="6552720" cy="456840"/>
          </a:xfrm>
          <a:prstGeom prst="rect">
            <a:avLst/>
          </a:prstGeom>
          <a:noFill/>
          <a:ln>
            <a:noFill/>
          </a:ln>
        </p:spPr>
        <p:style>
          <a:lnRef idx="0"/>
          <a:fillRef idx="0"/>
          <a:effectRef idx="0"/>
          <a:fontRef idx="minor"/>
        </p:style>
        <p:txBody>
          <a:bodyPr lIns="90000" rIns="90000" tIns="45000" bIns="45000"/>
          <a:p>
            <a:pPr>
              <a:lnSpc>
                <a:spcPct val="100000"/>
              </a:lnSpc>
              <a:spcBef>
                <a:spcPts val="479"/>
              </a:spcBef>
            </a:pPr>
            <a:r>
              <a:rPr b="0" lang="en-US" sz="2400" spc="-1" strike="noStrike">
                <a:solidFill>
                  <a:srgbClr val="0000ff"/>
                </a:solidFill>
                <a:latin typeface="Arial"/>
                <a:ea typeface="ＭＳ Ｐゴシック"/>
              </a:rPr>
              <a:t>Module 1: </a:t>
            </a:r>
            <a:endParaRPr b="0" lang="en-US" sz="2400" spc="-1" strike="noStrike">
              <a:latin typeface="Arial"/>
            </a:endParaRPr>
          </a:p>
          <a:p>
            <a:pPr>
              <a:lnSpc>
                <a:spcPct val="100000"/>
              </a:lnSpc>
              <a:spcBef>
                <a:spcPts val="479"/>
              </a:spcBef>
            </a:pPr>
            <a:r>
              <a:rPr b="0" lang="en-US" sz="2400" spc="-1" strike="noStrike">
                <a:solidFill>
                  <a:srgbClr val="0000ff"/>
                </a:solidFill>
                <a:latin typeface="Arial"/>
                <a:ea typeface="ＭＳ Ｐゴシック"/>
              </a:rPr>
              <a:t>Motivation: Cyber Physical Systems</a:t>
            </a:r>
            <a:endParaRPr b="0" lang="en-US" sz="2400" spc="-1" strike="noStrike">
              <a:latin typeface="Arial"/>
            </a:endParaRPr>
          </a:p>
        </p:txBody>
      </p:sp>
      <p:sp>
        <p:nvSpPr>
          <p:cNvPr id="172" name="TextShape 3"/>
          <p:cNvSpPr txBox="1"/>
          <p:nvPr/>
        </p:nvSpPr>
        <p:spPr>
          <a:xfrm>
            <a:off x="2133720" y="3581280"/>
            <a:ext cx="6476760" cy="2133360"/>
          </a:xfrm>
          <a:prstGeom prst="rect">
            <a:avLst/>
          </a:prstGeom>
          <a:noFill/>
          <a:ln>
            <a:noFill/>
          </a:ln>
        </p:spPr>
        <p:txBody>
          <a:bodyPr/>
          <a:p>
            <a:pPr>
              <a:lnSpc>
                <a:spcPct val="100000"/>
              </a:lnSpc>
              <a:spcBef>
                <a:spcPts val="519"/>
              </a:spcBef>
            </a:pPr>
            <a:r>
              <a:rPr b="0" lang="en-US" sz="2600" spc="-1" strike="noStrike">
                <a:solidFill>
                  <a:srgbClr val="006666"/>
                </a:solidFill>
                <a:latin typeface="Arial"/>
                <a:ea typeface="ＭＳ Ｐゴシック"/>
              </a:rPr>
              <a:t>Edward A. Lee &amp; Prabal Dutta</a:t>
            </a:r>
            <a:endParaRPr b="0" lang="en-US" sz="2600" spc="-1" strike="noStrike">
              <a:latin typeface="Arial"/>
            </a:endParaRPr>
          </a:p>
          <a:p>
            <a:pPr>
              <a:lnSpc>
                <a:spcPct val="100000"/>
              </a:lnSpc>
              <a:spcBef>
                <a:spcPts val="281"/>
              </a:spcBef>
            </a:pPr>
            <a:r>
              <a:rPr b="0" lang="en-US" sz="1400" spc="-1" strike="noStrike">
                <a:solidFill>
                  <a:srgbClr val="006666"/>
                </a:solidFill>
                <a:latin typeface="Arial"/>
                <a:ea typeface="ＭＳ Ｐゴシック"/>
              </a:rPr>
              <a:t>UC Berkeley</a:t>
            </a:r>
            <a:endParaRPr b="0" lang="en-US" sz="1400" spc="-1" strike="noStrike">
              <a:latin typeface="Arial"/>
            </a:endParaRPr>
          </a:p>
          <a:p>
            <a:pPr>
              <a:lnSpc>
                <a:spcPct val="100000"/>
              </a:lnSpc>
              <a:spcBef>
                <a:spcPts val="281"/>
              </a:spcBef>
            </a:pPr>
            <a:r>
              <a:rPr b="0" lang="en-US" sz="1400" spc="-1" strike="noStrike">
                <a:solidFill>
                  <a:srgbClr val="006666"/>
                </a:solidFill>
                <a:latin typeface="Arial"/>
                <a:ea typeface="ＭＳ Ｐゴシック"/>
              </a:rPr>
              <a:t>EECS 149/249A</a:t>
            </a:r>
            <a:endParaRPr b="0" lang="en-US" sz="1400" spc="-1" strike="noStrike">
              <a:latin typeface="Arial"/>
            </a:endParaRPr>
          </a:p>
          <a:p>
            <a:pPr>
              <a:lnSpc>
                <a:spcPct val="100000"/>
              </a:lnSpc>
              <a:spcBef>
                <a:spcPts val="281"/>
              </a:spcBef>
            </a:pPr>
            <a:r>
              <a:rPr b="0" lang="en-US" sz="1400" spc="-1" strike="noStrike">
                <a:solidFill>
                  <a:srgbClr val="006666"/>
                </a:solidFill>
                <a:latin typeface="Arial"/>
                <a:ea typeface="ＭＳ Ｐゴシック"/>
              </a:rPr>
              <a:t>Fall 2017</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304920" y="190440"/>
            <a:ext cx="8610120" cy="1257120"/>
          </a:xfrm>
          <a:prstGeom prst="rect">
            <a:avLst/>
          </a:prstGeom>
          <a:noFill/>
          <a:ln>
            <a:noFill/>
          </a:ln>
        </p:spPr>
        <p:txBody>
          <a:bodyPr anchor="ctr"/>
          <a:p>
            <a:endParaRPr b="0" lang="en-US" sz="1600" spc="-1" strike="noStrike">
              <a:solidFill>
                <a:srgbClr val="336666"/>
              </a:solidFill>
              <a:latin typeface="Arial"/>
            </a:endParaRPr>
          </a:p>
        </p:txBody>
      </p:sp>
      <p:sp>
        <p:nvSpPr>
          <p:cNvPr id="250" name="TextShape 2"/>
          <p:cNvSpPr txBox="1"/>
          <p:nvPr/>
        </p:nvSpPr>
        <p:spPr>
          <a:xfrm>
            <a:off x="304920" y="1676520"/>
            <a:ext cx="8610120" cy="4800240"/>
          </a:xfrm>
          <a:prstGeom prst="rect">
            <a:avLst/>
          </a:prstGeom>
          <a:noFill/>
          <a:ln>
            <a:noFill/>
          </a:ln>
        </p:spPr>
        <p:txBody>
          <a:bodyPr/>
          <a:p>
            <a:pPr marL="343080" indent="-342720">
              <a:lnSpc>
                <a:spcPct val="100000"/>
              </a:lnSpc>
              <a:spcBef>
                <a:spcPts val="519"/>
              </a:spcBef>
            </a:pPr>
            <a:r>
              <a:rPr b="0" lang="en-US" sz="2600" spc="-1" strike="noStrike">
                <a:solidFill>
                  <a:srgbClr val="666699"/>
                </a:solidFill>
                <a:latin typeface="Arial"/>
                <a:ea typeface="ＭＳ Ｐゴシック"/>
              </a:rPr>
              <a:t>x</a:t>
            </a:r>
            <a:endParaRPr b="0" lang="en-US" sz="2600" spc="-1" strike="noStrike">
              <a:solidFill>
                <a:srgbClr val="666699"/>
              </a:solidFill>
              <a:latin typeface="Arial"/>
            </a:endParaRPr>
          </a:p>
        </p:txBody>
      </p:sp>
      <p:pic>
        <p:nvPicPr>
          <p:cNvPr id="251" name="Picture 3" descr=""/>
          <p:cNvPicPr/>
          <p:nvPr/>
        </p:nvPicPr>
        <p:blipFill>
          <a:blip r:embed="rId1"/>
          <a:stretch/>
        </p:blipFill>
        <p:spPr>
          <a:xfrm>
            <a:off x="0" y="139680"/>
            <a:ext cx="9143640" cy="6717960"/>
          </a:xfrm>
          <a:prstGeom prst="rect">
            <a:avLst/>
          </a:prstGeom>
          <a:ln>
            <a:noFill/>
          </a:ln>
        </p:spPr>
      </p:pic>
      <p:sp>
        <p:nvSpPr>
          <p:cNvPr id="252" name="CustomShape 3"/>
          <p:cNvSpPr/>
          <p:nvPr/>
        </p:nvSpPr>
        <p:spPr>
          <a:xfrm>
            <a:off x="4952880" y="304920"/>
            <a:ext cx="3962160" cy="8218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336666"/>
                </a:solidFill>
                <a:latin typeface="Arial"/>
                <a:ea typeface="ＭＳ Ｐゴシック"/>
              </a:rPr>
              <a:t>The challenges of working in a multidisciplinary area</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06" dur="indefinite" restart="never" nodeType="tmRoot">
          <p:childTnLst>
            <p:seq>
              <p:cTn id="107"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304920" y="190440"/>
            <a:ext cx="8610120" cy="1257120"/>
          </a:xfrm>
          <a:prstGeom prst="rect">
            <a:avLst/>
          </a:prstGeom>
          <a:noFill/>
          <a:ln>
            <a:noFill/>
          </a:ln>
        </p:spPr>
        <p:txBody>
          <a:bodyPr anchor="ctr"/>
          <a:p>
            <a:endParaRPr b="0" lang="en-US" sz="1600" spc="-1" strike="noStrike">
              <a:solidFill>
                <a:srgbClr val="336666"/>
              </a:solidFill>
              <a:latin typeface="Arial"/>
            </a:endParaRPr>
          </a:p>
        </p:txBody>
      </p:sp>
      <p:sp>
        <p:nvSpPr>
          <p:cNvPr id="254" name="TextShape 2"/>
          <p:cNvSpPr txBox="1"/>
          <p:nvPr/>
        </p:nvSpPr>
        <p:spPr>
          <a:xfrm>
            <a:off x="304920" y="1676520"/>
            <a:ext cx="8610120" cy="4800240"/>
          </a:xfrm>
          <a:prstGeom prst="rect">
            <a:avLst/>
          </a:prstGeom>
          <a:noFill/>
          <a:ln>
            <a:noFill/>
          </a:ln>
        </p:spPr>
        <p:txBody>
          <a:bodyPr/>
          <a:p>
            <a:pPr marL="343080" indent="-342720">
              <a:lnSpc>
                <a:spcPct val="100000"/>
              </a:lnSpc>
              <a:spcBef>
                <a:spcPts val="519"/>
              </a:spcBef>
            </a:pPr>
            <a:r>
              <a:rPr b="0" lang="en-US" sz="2600" spc="-1" strike="noStrike">
                <a:solidFill>
                  <a:srgbClr val="666699"/>
                </a:solidFill>
                <a:latin typeface="Arial"/>
                <a:ea typeface="ＭＳ Ｐゴシック"/>
              </a:rPr>
              <a:t>x</a:t>
            </a:r>
            <a:endParaRPr b="0" lang="en-US" sz="2600" spc="-1" strike="noStrike">
              <a:solidFill>
                <a:srgbClr val="666699"/>
              </a:solidFill>
              <a:latin typeface="Arial"/>
            </a:endParaRPr>
          </a:p>
        </p:txBody>
      </p:sp>
      <p:pic>
        <p:nvPicPr>
          <p:cNvPr id="255" name="Picture 3" descr=""/>
          <p:cNvPicPr/>
          <p:nvPr/>
        </p:nvPicPr>
        <p:blipFill>
          <a:blip r:embed="rId1"/>
          <a:stretch/>
        </p:blipFill>
        <p:spPr>
          <a:xfrm>
            <a:off x="0" y="139680"/>
            <a:ext cx="9143640" cy="6717960"/>
          </a:xfrm>
          <a:prstGeom prst="rect">
            <a:avLst/>
          </a:prstGeom>
          <a:ln>
            <a:noFill/>
          </a:ln>
        </p:spPr>
      </p:pic>
      <p:sp>
        <p:nvSpPr>
          <p:cNvPr id="256" name="CustomShape 3"/>
          <p:cNvSpPr/>
          <p:nvPr/>
        </p:nvSpPr>
        <p:spPr>
          <a:xfrm>
            <a:off x="309240" y="3129480"/>
            <a:ext cx="1116720" cy="395280"/>
          </a:xfrm>
          <a:prstGeom prst="rect">
            <a:avLst/>
          </a:prstGeom>
          <a:solidFill>
            <a:schemeClr val="accent3"/>
          </a:solid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Arial"/>
                <a:ea typeface="ＭＳ Ｐゴシック"/>
              </a:rPr>
              <a:t>Network</a:t>
            </a:r>
            <a:endParaRPr b="0" lang="en-US" sz="2000" spc="-1" strike="noStrike">
              <a:latin typeface="Arial"/>
            </a:endParaRPr>
          </a:p>
        </p:txBody>
      </p:sp>
      <p:sp>
        <p:nvSpPr>
          <p:cNvPr id="257" name="CustomShape 4"/>
          <p:cNvSpPr/>
          <p:nvPr/>
        </p:nvSpPr>
        <p:spPr>
          <a:xfrm>
            <a:off x="2066040" y="762120"/>
            <a:ext cx="2005200" cy="395280"/>
          </a:xfrm>
          <a:prstGeom prst="rect">
            <a:avLst/>
          </a:prstGeom>
          <a:solidFill>
            <a:schemeClr val="accent3"/>
          </a:solid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Arial"/>
                <a:ea typeface="ＭＳ Ｐゴシック"/>
              </a:rPr>
              <a:t>Small Computer</a:t>
            </a:r>
            <a:endParaRPr b="0" lang="en-US" sz="2000" spc="-1" strike="noStrike">
              <a:latin typeface="Arial"/>
            </a:endParaRPr>
          </a:p>
        </p:txBody>
      </p:sp>
      <p:sp>
        <p:nvSpPr>
          <p:cNvPr id="258" name="CustomShape 5"/>
          <p:cNvSpPr/>
          <p:nvPr/>
        </p:nvSpPr>
        <p:spPr>
          <a:xfrm>
            <a:off x="7467480" y="3048120"/>
            <a:ext cx="1828440" cy="700200"/>
          </a:xfrm>
          <a:prstGeom prst="rect">
            <a:avLst/>
          </a:prstGeom>
          <a:solidFill>
            <a:schemeClr val="accent3"/>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Arial"/>
                <a:ea typeface="ＭＳ Ｐゴシック"/>
              </a:rPr>
              <a:t>Big Complex System</a:t>
            </a:r>
            <a:endParaRPr b="0" lang="en-US" sz="2000" spc="-1" strike="noStrike">
              <a:latin typeface="Arial"/>
            </a:endParaRPr>
          </a:p>
        </p:txBody>
      </p:sp>
      <p:sp>
        <p:nvSpPr>
          <p:cNvPr id="259" name="CustomShape 6"/>
          <p:cNvSpPr/>
          <p:nvPr/>
        </p:nvSpPr>
        <p:spPr>
          <a:xfrm>
            <a:off x="5105520" y="2421720"/>
            <a:ext cx="2514240" cy="700200"/>
          </a:xfrm>
          <a:prstGeom prst="rect">
            <a:avLst/>
          </a:prstGeom>
          <a:solidFill>
            <a:schemeClr val="accent3"/>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Arial"/>
                <a:ea typeface="ＭＳ Ｐゴシック"/>
              </a:rPr>
              <a:t>Connected Industrial System</a:t>
            </a:r>
            <a:endParaRPr b="0" lang="en-US" sz="2000" spc="-1" strike="noStrike">
              <a:latin typeface="Arial"/>
            </a:endParaRPr>
          </a:p>
        </p:txBody>
      </p:sp>
      <p:sp>
        <p:nvSpPr>
          <p:cNvPr id="260" name="CustomShape 7"/>
          <p:cNvSpPr/>
          <p:nvPr/>
        </p:nvSpPr>
        <p:spPr>
          <a:xfrm>
            <a:off x="1066680" y="6095880"/>
            <a:ext cx="2514240" cy="700200"/>
          </a:xfrm>
          <a:prstGeom prst="rect">
            <a:avLst/>
          </a:prstGeom>
          <a:solidFill>
            <a:schemeClr val="accent3"/>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Arial"/>
                <a:ea typeface="ＭＳ Ｐゴシック"/>
              </a:rPr>
              <a:t>Advanced Manufacturing</a:t>
            </a:r>
            <a:endParaRPr b="0" lang="en-US" sz="2000" spc="-1" strike="noStrike">
              <a:latin typeface="Arial"/>
            </a:endParaRPr>
          </a:p>
        </p:txBody>
      </p:sp>
      <p:sp>
        <p:nvSpPr>
          <p:cNvPr id="261" name="CustomShape 8"/>
          <p:cNvSpPr/>
          <p:nvPr/>
        </p:nvSpPr>
        <p:spPr>
          <a:xfrm>
            <a:off x="4495680" y="6324480"/>
            <a:ext cx="1447560" cy="395280"/>
          </a:xfrm>
          <a:prstGeom prst="rect">
            <a:avLst/>
          </a:prstGeom>
          <a:solidFill>
            <a:schemeClr val="accent3"/>
          </a:solid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Arial"/>
                <a:ea typeface="ＭＳ Ｐゴシック"/>
              </a:rPr>
              <a:t>Robot</a:t>
            </a:r>
            <a:endParaRPr b="0" lang="en-US" sz="2000" spc="-1" strike="noStrike">
              <a:latin typeface="Arial"/>
            </a:endParaRPr>
          </a:p>
        </p:txBody>
      </p:sp>
      <p:sp>
        <p:nvSpPr>
          <p:cNvPr id="262" name="CustomShape 9"/>
          <p:cNvSpPr/>
          <p:nvPr/>
        </p:nvSpPr>
        <p:spPr>
          <a:xfrm>
            <a:off x="4952880" y="304920"/>
            <a:ext cx="3962160" cy="821880"/>
          </a:xfrm>
          <a:prstGeom prst="rect">
            <a:avLst/>
          </a:prstGeom>
          <a:noFill/>
          <a:ln>
            <a:noFill/>
          </a:ln>
        </p:spPr>
        <p:style>
          <a:lnRef idx="0"/>
          <a:fillRef idx="0"/>
          <a:effectRef idx="0"/>
          <a:fontRef idx="minor"/>
        </p:style>
        <p:txBody>
          <a:bodyPr lIns="90000" rIns="90000" tIns="45000" bIns="45000"/>
          <a:p>
            <a:pPr>
              <a:lnSpc>
                <a:spcPct val="100000"/>
              </a:lnSpc>
            </a:pPr>
            <a:r>
              <a:rPr b="0" lang="en-US" sz="2400" spc="-1" strike="noStrike">
                <a:solidFill>
                  <a:srgbClr val="336666"/>
                </a:solidFill>
                <a:latin typeface="Arial"/>
                <a:ea typeface="ＭＳ Ｐゴシック"/>
              </a:rPr>
              <a:t>The challenges of working in a multidisciplinary area</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108" dur="indefinite" restart="never" nodeType="tmRoot">
          <p:childTnLst>
            <p:seq>
              <p:cTn id="109"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Picture 3" descr=""/>
          <p:cNvPicPr/>
          <p:nvPr/>
        </p:nvPicPr>
        <p:blipFill>
          <a:blip r:embed="rId1"/>
          <a:stretch/>
        </p:blipFill>
        <p:spPr>
          <a:xfrm>
            <a:off x="4371840" y="1219320"/>
            <a:ext cx="4740480" cy="2971440"/>
          </a:xfrm>
          <a:prstGeom prst="rect">
            <a:avLst/>
          </a:prstGeom>
          <a:ln>
            <a:noFill/>
          </a:ln>
        </p:spPr>
      </p:pic>
      <p:sp>
        <p:nvSpPr>
          <p:cNvPr id="264" name="TextShape 1"/>
          <p:cNvSpPr txBox="1"/>
          <p:nvPr/>
        </p:nvSpPr>
        <p:spPr>
          <a:xfrm>
            <a:off x="304920" y="76320"/>
            <a:ext cx="8610120" cy="144756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Automotive CPS and Societal Challenges</a:t>
            </a:r>
            <a:endParaRPr b="0" lang="en-US" sz="3000" spc="-1" strike="noStrike">
              <a:solidFill>
                <a:srgbClr val="336666"/>
              </a:solidFill>
              <a:latin typeface="Arial"/>
            </a:endParaRPr>
          </a:p>
        </p:txBody>
      </p:sp>
      <p:sp>
        <p:nvSpPr>
          <p:cNvPr id="265" name="TextShape 2"/>
          <p:cNvSpPr txBox="1"/>
          <p:nvPr/>
        </p:nvSpPr>
        <p:spPr>
          <a:xfrm>
            <a:off x="304920" y="1295280"/>
            <a:ext cx="8610120" cy="4800240"/>
          </a:xfrm>
          <a:prstGeom prst="rect">
            <a:avLst/>
          </a:prstGeom>
          <a:noFill/>
          <a:ln>
            <a:noFill/>
          </a:ln>
        </p:spPr>
        <p:txBody>
          <a:bodyPr/>
          <a:p>
            <a:pPr marL="343080" indent="-342720">
              <a:lnSpc>
                <a:spcPct val="100000"/>
              </a:lnSpc>
              <a:spcBef>
                <a:spcPts val="561"/>
              </a:spcBef>
              <a:buClr>
                <a:srgbClr val="336666"/>
              </a:buClr>
              <a:buSzPct val="70000"/>
              <a:buFont typeface="Arial"/>
              <a:buChar char="•"/>
            </a:pPr>
            <a:r>
              <a:rPr b="0" lang="en-US" sz="2800" spc="-1" strike="noStrike">
                <a:solidFill>
                  <a:srgbClr val="666699"/>
                </a:solidFill>
                <a:latin typeface="Arial"/>
                <a:ea typeface="ＭＳ Ｐゴシック"/>
              </a:rPr>
              <a:t>Safer Transportation</a:t>
            </a:r>
            <a:endParaRPr b="0" lang="en-US" sz="2800" spc="-1" strike="noStrike">
              <a:solidFill>
                <a:srgbClr val="666699"/>
              </a:solidFill>
              <a:latin typeface="Arial"/>
            </a:endParaRPr>
          </a:p>
          <a:p>
            <a:pPr marL="343080" indent="-342720">
              <a:lnSpc>
                <a:spcPct val="100000"/>
              </a:lnSpc>
              <a:spcBef>
                <a:spcPts val="561"/>
              </a:spcBef>
              <a:buClr>
                <a:srgbClr val="336666"/>
              </a:buClr>
              <a:buSzPct val="70000"/>
              <a:buFont typeface="Arial"/>
              <a:buChar char="•"/>
            </a:pPr>
            <a:r>
              <a:rPr b="0" lang="en-US" sz="2800" spc="-1" strike="noStrike">
                <a:solidFill>
                  <a:srgbClr val="666699"/>
                </a:solidFill>
                <a:latin typeface="Arial"/>
                <a:ea typeface="ＭＳ Ｐゴシック"/>
              </a:rPr>
              <a:t>Reduced Emissions</a:t>
            </a:r>
            <a:endParaRPr b="0" lang="en-US" sz="2800" spc="-1" strike="noStrike">
              <a:solidFill>
                <a:srgbClr val="666699"/>
              </a:solidFill>
              <a:latin typeface="Arial"/>
            </a:endParaRPr>
          </a:p>
          <a:p>
            <a:pPr marL="343080" indent="-342720">
              <a:lnSpc>
                <a:spcPct val="100000"/>
              </a:lnSpc>
              <a:spcBef>
                <a:spcPts val="561"/>
              </a:spcBef>
              <a:buClr>
                <a:srgbClr val="336666"/>
              </a:buClr>
              <a:buSzPct val="70000"/>
              <a:buFont typeface="Arial"/>
              <a:buChar char="•"/>
            </a:pPr>
            <a:r>
              <a:rPr b="0" lang="en-US" sz="2800" spc="-1" strike="noStrike">
                <a:solidFill>
                  <a:srgbClr val="666699"/>
                </a:solidFill>
                <a:latin typeface="Arial"/>
                <a:ea typeface="ＭＳ Ｐゴシック"/>
              </a:rPr>
              <a:t>Smart Transportation</a:t>
            </a:r>
            <a:endParaRPr b="0" lang="en-US" sz="2800" spc="-1" strike="noStrike">
              <a:solidFill>
                <a:srgbClr val="666699"/>
              </a:solidFill>
              <a:latin typeface="Arial"/>
            </a:endParaRPr>
          </a:p>
          <a:p>
            <a:pPr marL="343080" indent="-342720">
              <a:lnSpc>
                <a:spcPct val="100000"/>
              </a:lnSpc>
              <a:spcBef>
                <a:spcPts val="561"/>
              </a:spcBef>
              <a:buClr>
                <a:srgbClr val="336666"/>
              </a:buClr>
              <a:buSzPct val="70000"/>
              <a:buFont typeface="Arial"/>
              <a:buChar char="•"/>
            </a:pPr>
            <a:r>
              <a:rPr b="0" lang="en-US" sz="2800" spc="-1" strike="noStrike">
                <a:solidFill>
                  <a:srgbClr val="666699"/>
                </a:solidFill>
                <a:latin typeface="Arial"/>
                <a:ea typeface="ＭＳ Ｐゴシック"/>
              </a:rPr>
              <a:t>Energy Efficiency</a:t>
            </a:r>
            <a:endParaRPr b="0" lang="en-US" sz="2800" spc="-1" strike="noStrike">
              <a:solidFill>
                <a:srgbClr val="666699"/>
              </a:solidFill>
              <a:latin typeface="Arial"/>
            </a:endParaRPr>
          </a:p>
          <a:p>
            <a:pPr marL="343080" indent="-342720">
              <a:lnSpc>
                <a:spcPct val="100000"/>
              </a:lnSpc>
              <a:spcBef>
                <a:spcPts val="561"/>
              </a:spcBef>
              <a:buClr>
                <a:srgbClr val="336666"/>
              </a:buClr>
              <a:buSzPct val="70000"/>
              <a:buFont typeface="Arial"/>
              <a:buChar char="•"/>
            </a:pPr>
            <a:r>
              <a:rPr b="0" lang="en-US" sz="2800" spc="-1" strike="noStrike">
                <a:solidFill>
                  <a:srgbClr val="666699"/>
                </a:solidFill>
                <a:latin typeface="Arial"/>
                <a:ea typeface="ＭＳ Ｐゴシック"/>
              </a:rPr>
              <a:t>Climate Change</a:t>
            </a:r>
            <a:endParaRPr b="0" lang="en-US" sz="2800" spc="-1" strike="noStrike">
              <a:solidFill>
                <a:srgbClr val="666699"/>
              </a:solidFill>
              <a:latin typeface="Arial"/>
            </a:endParaRPr>
          </a:p>
          <a:p>
            <a:pPr marL="343080" indent="-342720">
              <a:lnSpc>
                <a:spcPct val="100000"/>
              </a:lnSpc>
              <a:spcBef>
                <a:spcPts val="561"/>
              </a:spcBef>
              <a:buClr>
                <a:srgbClr val="336666"/>
              </a:buClr>
              <a:buSzPct val="70000"/>
              <a:buFont typeface="Arial"/>
              <a:buChar char="•"/>
            </a:pPr>
            <a:r>
              <a:rPr b="0" lang="en-US" sz="2800" spc="-1" strike="noStrike">
                <a:solidFill>
                  <a:srgbClr val="666699"/>
                </a:solidFill>
                <a:latin typeface="Arial"/>
                <a:ea typeface="ＭＳ Ｐゴシック"/>
              </a:rPr>
              <a:t>Human-Robot Collaboration</a:t>
            </a:r>
            <a:endParaRPr b="0" lang="en-US" sz="2800" spc="-1" strike="noStrike">
              <a:solidFill>
                <a:srgbClr val="666699"/>
              </a:solidFill>
              <a:latin typeface="Arial"/>
            </a:endParaRPr>
          </a:p>
          <a:p>
            <a:pPr marL="343080" indent="-342720">
              <a:lnSpc>
                <a:spcPct val="100000"/>
              </a:lnSpc>
              <a:spcBef>
                <a:spcPts val="519"/>
              </a:spcBef>
            </a:pPr>
            <a:endParaRPr b="0" lang="en-US" sz="2800" spc="-1" strike="noStrike">
              <a:solidFill>
                <a:srgbClr val="666699"/>
              </a:solidFill>
              <a:latin typeface="Arial"/>
            </a:endParaRPr>
          </a:p>
        </p:txBody>
      </p:sp>
      <p:pic>
        <p:nvPicPr>
          <p:cNvPr id="266" name="Picture 4" descr=""/>
          <p:cNvPicPr/>
          <p:nvPr/>
        </p:nvPicPr>
        <p:blipFill>
          <a:blip r:embed="rId2"/>
          <a:stretch/>
        </p:blipFill>
        <p:spPr>
          <a:xfrm>
            <a:off x="0" y="4323600"/>
            <a:ext cx="6466320" cy="2504160"/>
          </a:xfrm>
          <a:prstGeom prst="rect">
            <a:avLst/>
          </a:prstGeom>
          <a:ln>
            <a:noFill/>
          </a:ln>
        </p:spPr>
      </p:pic>
    </p:spTree>
  </p:cSld>
  <mc:AlternateContent>
    <mc:Choice Requires="p14">
      <p:transition spd="slow" p14:dur="2000"/>
    </mc:Choice>
    <mc:Fallback>
      <p:transition spd="slow"/>
    </mc:Fallback>
  </mc:AlternateContent>
  <p:timing>
    <p:tnLst>
      <p:par>
        <p:cTn id="110" dur="indefinite" restart="never" nodeType="tmRoot">
          <p:childTnLst>
            <p:seq>
              <p:cTn id="111"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extShape 1"/>
          <p:cNvSpPr txBox="1"/>
          <p:nvPr/>
        </p:nvSpPr>
        <p:spPr>
          <a:xfrm>
            <a:off x="720" y="152280"/>
            <a:ext cx="9143640" cy="990360"/>
          </a:xfrm>
          <a:prstGeom prst="rect">
            <a:avLst/>
          </a:prstGeom>
          <a:noFill/>
          <a:ln>
            <a:noFill/>
          </a:ln>
        </p:spPr>
        <p:txBody>
          <a:bodyPr anchor="ctr">
            <a:normAutofit/>
          </a:bodyPr>
          <a:p>
            <a:pPr>
              <a:lnSpc>
                <a:spcPct val="100000"/>
              </a:lnSpc>
            </a:pPr>
            <a:r>
              <a:rPr b="0" lang="en-US" sz="3000" spc="-1" strike="noStrike">
                <a:solidFill>
                  <a:srgbClr val="000000"/>
                </a:solidFill>
                <a:latin typeface="Arial"/>
                <a:ea typeface="ＭＳ Ｐゴシック"/>
              </a:rPr>
              <a:t>Example: Air-Fuel ratio control to reduce emissions</a:t>
            </a:r>
            <a:endParaRPr b="0" lang="en-US" sz="3000" spc="-1" strike="noStrike">
              <a:solidFill>
                <a:srgbClr val="336666"/>
              </a:solidFill>
              <a:latin typeface="Arial"/>
            </a:endParaRPr>
          </a:p>
        </p:txBody>
      </p:sp>
      <p:sp>
        <p:nvSpPr>
          <p:cNvPr id="268" name="TextShape 2"/>
          <p:cNvSpPr txBox="1"/>
          <p:nvPr/>
        </p:nvSpPr>
        <p:spPr>
          <a:xfrm>
            <a:off x="380880" y="1066680"/>
            <a:ext cx="8762760" cy="4525560"/>
          </a:xfrm>
          <a:prstGeom prst="rect">
            <a:avLst/>
          </a:prstGeom>
          <a:noFill/>
          <a:ln>
            <a:noFill/>
          </a:ln>
        </p:spPr>
        <p:txBody>
          <a:bodyPr/>
          <a:p>
            <a:pPr marL="274320" indent="-273960">
              <a:lnSpc>
                <a:spcPct val="100000"/>
              </a:lnSpc>
              <a:spcBef>
                <a:spcPts val="601"/>
              </a:spcBef>
              <a:buClr>
                <a:srgbClr val="336666"/>
              </a:buClr>
              <a:buSzPct val="70000"/>
              <a:buFont typeface="Wingdings 3" charset="2"/>
              <a:buChar char=""/>
            </a:pPr>
            <a:r>
              <a:rPr b="0" lang="en-US" sz="2400" spc="-1" strike="noStrike">
                <a:solidFill>
                  <a:srgbClr val="666699"/>
                </a:solidFill>
                <a:latin typeface="Arial"/>
                <a:ea typeface="ＭＳ Ｐゴシック"/>
              </a:rPr>
              <a:t>Catalytic converters reduce CH</a:t>
            </a:r>
            <a:r>
              <a:rPr b="0" lang="en-US" sz="2400" spc="-1" strike="noStrike" baseline="-25000">
                <a:solidFill>
                  <a:srgbClr val="666699"/>
                </a:solidFill>
                <a:latin typeface="Arial"/>
                <a:ea typeface="ＭＳ Ｐゴシック"/>
              </a:rPr>
              <a:t>4</a:t>
            </a:r>
            <a:r>
              <a:rPr b="0" lang="en-US" sz="2400" spc="-1" strike="noStrike">
                <a:solidFill>
                  <a:srgbClr val="666699"/>
                </a:solidFill>
                <a:latin typeface="Arial"/>
                <a:ea typeface="ＭＳ Ｐゴシック"/>
              </a:rPr>
              <a:t>, CO</a:t>
            </a:r>
            <a:r>
              <a:rPr b="0" lang="en-US" sz="2400" spc="-1" strike="noStrike" baseline="-25000">
                <a:solidFill>
                  <a:srgbClr val="666699"/>
                </a:solidFill>
                <a:latin typeface="Arial"/>
                <a:ea typeface="ＭＳ Ｐゴシック"/>
              </a:rPr>
              <a:t>2</a:t>
            </a:r>
            <a:r>
              <a:rPr b="0" lang="en-US" sz="2400" spc="-1" strike="noStrike">
                <a:solidFill>
                  <a:srgbClr val="666699"/>
                </a:solidFill>
                <a:latin typeface="Arial"/>
                <a:ea typeface="ＭＳ Ｐゴシック"/>
              </a:rPr>
              <a:t>, and NO</a:t>
            </a:r>
            <a:r>
              <a:rPr b="0" lang="en-US" sz="2400" spc="-1" strike="noStrike" baseline="-25000">
                <a:solidFill>
                  <a:srgbClr val="666699"/>
                </a:solidFill>
                <a:latin typeface="Arial"/>
                <a:ea typeface="ＭＳ Ｐゴシック"/>
              </a:rPr>
              <a:t>x</a:t>
            </a:r>
            <a:r>
              <a:rPr b="0" lang="en-US" sz="2400" spc="-1" strike="noStrike">
                <a:solidFill>
                  <a:srgbClr val="666699"/>
                </a:solidFill>
                <a:latin typeface="Arial"/>
                <a:ea typeface="ＭＳ Ｐゴシック"/>
              </a:rPr>
              <a:t> emissions</a:t>
            </a:r>
            <a:endParaRPr b="0" lang="en-US" sz="2400" spc="-1" strike="noStrike">
              <a:solidFill>
                <a:srgbClr val="666699"/>
              </a:solidFill>
              <a:latin typeface="Arial"/>
            </a:endParaRPr>
          </a:p>
          <a:p>
            <a:pPr marL="274320" indent="-273960">
              <a:lnSpc>
                <a:spcPct val="100000"/>
              </a:lnSpc>
              <a:spcBef>
                <a:spcPts val="601"/>
              </a:spcBef>
              <a:buClr>
                <a:srgbClr val="336666"/>
              </a:buClr>
              <a:buSzPct val="70000"/>
              <a:buFont typeface="Wingdings 3" charset="2"/>
              <a:buChar char=""/>
            </a:pPr>
            <a:r>
              <a:rPr b="0" lang="en-US" sz="2400" spc="-1" strike="noStrike">
                <a:solidFill>
                  <a:srgbClr val="666699"/>
                </a:solidFill>
                <a:latin typeface="Arial"/>
                <a:ea typeface="ＭＳ Ｐゴシック"/>
              </a:rPr>
              <a:t>Conversion efficiency optimal at stoichiometric value </a:t>
            </a:r>
            <a:endParaRPr b="0" lang="en-US" sz="2400" spc="-1" strike="noStrike">
              <a:solidFill>
                <a:srgbClr val="666699"/>
              </a:solidFill>
              <a:latin typeface="Arial"/>
            </a:endParaRPr>
          </a:p>
          <a:p>
            <a:pPr>
              <a:lnSpc>
                <a:spcPct val="100000"/>
              </a:lnSpc>
              <a:spcBef>
                <a:spcPts val="601"/>
              </a:spcBef>
            </a:pPr>
            <a:endParaRPr b="0" lang="en-US" sz="2400" spc="-1" strike="noStrike">
              <a:solidFill>
                <a:srgbClr val="666699"/>
              </a:solidFill>
              <a:latin typeface="Arial"/>
            </a:endParaRPr>
          </a:p>
        </p:txBody>
      </p:sp>
      <p:pic>
        <p:nvPicPr>
          <p:cNvPr id="269" name="Picture 6" descr=""/>
          <p:cNvPicPr/>
          <p:nvPr/>
        </p:nvPicPr>
        <p:blipFill>
          <a:blip r:embed="rId1"/>
          <a:stretch/>
        </p:blipFill>
        <p:spPr>
          <a:xfrm>
            <a:off x="609480" y="2209680"/>
            <a:ext cx="5073120" cy="3600000"/>
          </a:xfrm>
          <a:prstGeom prst="rect">
            <a:avLst/>
          </a:prstGeom>
          <a:ln>
            <a:noFill/>
          </a:ln>
        </p:spPr>
      </p:pic>
      <p:sp>
        <p:nvSpPr>
          <p:cNvPr id="270" name="CustomShape 3"/>
          <p:cNvSpPr/>
          <p:nvPr/>
        </p:nvSpPr>
        <p:spPr>
          <a:xfrm>
            <a:off x="2819520" y="2484360"/>
            <a:ext cx="1904760" cy="685440"/>
          </a:xfrm>
          <a:prstGeom prst="ellipse">
            <a:avLst/>
          </a:prstGeom>
          <a:noFill/>
          <a:ln>
            <a:solidFill>
              <a:srgbClr val="ff0000"/>
            </a:solidFill>
            <a:round/>
          </a:ln>
        </p:spPr>
        <p:style>
          <a:lnRef idx="2">
            <a:schemeClr val="accent1">
              <a:shade val="50000"/>
            </a:schemeClr>
          </a:lnRef>
          <a:fillRef idx="1">
            <a:schemeClr val="accent1"/>
          </a:fillRef>
          <a:effectRef idx="0">
            <a:schemeClr val="accent1"/>
          </a:effectRef>
          <a:fontRef idx="minor"/>
        </p:style>
      </p:sp>
      <p:sp>
        <p:nvSpPr>
          <p:cNvPr id="271" name="CustomShape 4"/>
          <p:cNvSpPr/>
          <p:nvPr/>
        </p:nvSpPr>
        <p:spPr>
          <a:xfrm>
            <a:off x="5715000" y="2895480"/>
            <a:ext cx="3276360" cy="15505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ff0000"/>
                </a:solidFill>
                <a:latin typeface="Arial"/>
                <a:ea typeface="ＭＳ Ｐゴシック"/>
              </a:rPr>
              <a:t>See:</a:t>
            </a:r>
            <a:endParaRPr b="0" lang="en-US" sz="1600" spc="-1" strike="noStrike">
              <a:latin typeface="Arial"/>
            </a:endParaRPr>
          </a:p>
          <a:p>
            <a:pPr>
              <a:lnSpc>
                <a:spcPct val="100000"/>
              </a:lnSpc>
            </a:pPr>
            <a:r>
              <a:rPr b="0" lang="en-US" sz="1600" spc="-1" strike="noStrike">
                <a:solidFill>
                  <a:srgbClr val="ff0000"/>
                </a:solidFill>
                <a:latin typeface="Arial"/>
                <a:ea typeface="ＭＳ Ｐゴシック"/>
              </a:rPr>
              <a:t>Jin. Kapinski. Deshmukh, </a:t>
            </a:r>
            <a:endParaRPr b="0" lang="en-US" sz="1600" spc="-1" strike="noStrike">
              <a:latin typeface="Arial"/>
            </a:endParaRPr>
          </a:p>
          <a:p>
            <a:pPr>
              <a:lnSpc>
                <a:spcPct val="100000"/>
              </a:lnSpc>
            </a:pPr>
            <a:r>
              <a:rPr b="0" lang="en-US" sz="1600" spc="-1" strike="noStrike">
                <a:solidFill>
                  <a:srgbClr val="ff0000"/>
                </a:solidFill>
                <a:latin typeface="Arial"/>
                <a:ea typeface="ＭＳ Ｐゴシック"/>
              </a:rPr>
              <a:t>Ueda, Butts,</a:t>
            </a:r>
            <a:endParaRPr b="0" lang="en-US" sz="1600" spc="-1" strike="noStrike">
              <a:latin typeface="Arial"/>
            </a:endParaRPr>
          </a:p>
          <a:p>
            <a:pPr>
              <a:lnSpc>
                <a:spcPct val="100000"/>
              </a:lnSpc>
            </a:pPr>
            <a:r>
              <a:rPr b="0" lang="en-US" sz="1600" spc="-1" strike="noStrike">
                <a:solidFill>
                  <a:srgbClr val="ff0000"/>
                </a:solidFill>
                <a:latin typeface="Arial"/>
                <a:ea typeface="ＭＳ Ｐゴシック"/>
              </a:rPr>
              <a:t>“</a:t>
            </a:r>
            <a:r>
              <a:rPr b="0" lang="en-US" sz="1600" spc="-1" strike="noStrike">
                <a:solidFill>
                  <a:srgbClr val="ff0000"/>
                </a:solidFill>
                <a:latin typeface="Arial"/>
                <a:ea typeface="ＭＳ Ｐゴシック"/>
              </a:rPr>
              <a:t>Powertrain Control Verification Benchmark,” </a:t>
            </a:r>
            <a:endParaRPr b="0" lang="en-US" sz="1600" spc="-1" strike="noStrike">
              <a:latin typeface="Arial"/>
            </a:endParaRPr>
          </a:p>
          <a:p>
            <a:pPr>
              <a:lnSpc>
                <a:spcPct val="100000"/>
              </a:lnSpc>
            </a:pPr>
            <a:r>
              <a:rPr b="0" lang="en-US" sz="1600" spc="-1" strike="noStrike">
                <a:solidFill>
                  <a:srgbClr val="ff0000"/>
                </a:solidFill>
                <a:latin typeface="Arial"/>
                <a:ea typeface="ＭＳ Ｐゴシック"/>
              </a:rPr>
              <a:t>HSCC 2014</a:t>
            </a:r>
            <a:endParaRPr b="0" lang="en-US" sz="1600" spc="-1" strike="noStrike">
              <a:latin typeface="Arial"/>
            </a:endParaRPr>
          </a:p>
        </p:txBody>
      </p:sp>
      <p:sp>
        <p:nvSpPr>
          <p:cNvPr id="272" name="TextShape 5"/>
          <p:cNvSpPr txBox="1"/>
          <p:nvPr/>
        </p:nvSpPr>
        <p:spPr>
          <a:xfrm>
            <a:off x="0" y="6553080"/>
            <a:ext cx="7162560" cy="304560"/>
          </a:xfrm>
          <a:prstGeom prst="rect">
            <a:avLst/>
          </a:prstGeom>
          <a:noFill/>
          <a:ln w="9360">
            <a:noFill/>
          </a:ln>
        </p:spPr>
        <p:txBody>
          <a:bodyPr lIns="90000" rIns="90000" tIns="45000" bIns="45000"/>
          <a:p>
            <a:pPr>
              <a:lnSpc>
                <a:spcPct val="100000"/>
              </a:lnSpc>
            </a:pPr>
            <a:r>
              <a:rPr b="0" lang="en-US" sz="1600" spc="-1" strike="noStrike">
                <a:solidFill>
                  <a:srgbClr val="336666"/>
                </a:solidFill>
                <a:latin typeface="Arial"/>
                <a:ea typeface="ＭＳ Ｐゴシック"/>
              </a:rPr>
              <a:t>[Slide due to J. Deshmukh, Toyota]</a:t>
            </a:r>
            <a:endParaRPr b="0" lang="en-US" sz="1600" spc="-1" strike="noStrike">
              <a:latin typeface="Times New Roman"/>
            </a:endParaRPr>
          </a:p>
        </p:txBody>
      </p:sp>
    </p:spTree>
  </p:cSld>
  <mc:AlternateContent>
    <mc:Choice Requires="p14">
      <p:transition spd="slow" p14:dur="2000"/>
    </mc:Choice>
    <mc:Fallback>
      <p:transition spd="slow"/>
    </mc:Fallback>
  </mc:AlternateContent>
  <p:timing>
    <p:tnLst>
      <p:par>
        <p:cTn id="112" dur="indefinite" restart="never" nodeType="tmRoot">
          <p:childTnLst>
            <p:seq>
              <p:cTn id="113"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Shape 1"/>
          <p:cNvSpPr txBox="1"/>
          <p:nvPr/>
        </p:nvSpPr>
        <p:spPr>
          <a:xfrm>
            <a:off x="0" y="304920"/>
            <a:ext cx="9143640" cy="63576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Air-Fuel ratio control: Gasoline Engine setting</a:t>
            </a:r>
            <a:endParaRPr b="0" lang="en-US" sz="3000" spc="-1" strike="noStrike">
              <a:solidFill>
                <a:srgbClr val="336666"/>
              </a:solidFill>
              <a:latin typeface="Arial"/>
            </a:endParaRPr>
          </a:p>
        </p:txBody>
      </p:sp>
      <p:sp>
        <p:nvSpPr>
          <p:cNvPr id="274" name="CustomShape 2"/>
          <p:cNvSpPr/>
          <p:nvPr/>
        </p:nvSpPr>
        <p:spPr>
          <a:xfrm rot="5400000">
            <a:off x="3772080" y="495000"/>
            <a:ext cx="1676160" cy="4343040"/>
          </a:xfrm>
          <a:prstGeom prst="bentArrow">
            <a:avLst>
              <a:gd name="adj1" fmla="val 25000"/>
              <a:gd name="adj2" fmla="val 25000"/>
              <a:gd name="adj3" fmla="val 25000"/>
              <a:gd name="adj4" fmla="val 43750"/>
            </a:avLst>
          </a:prstGeom>
          <a:gradFill rotWithShape="0">
            <a:gsLst>
              <a:gs pos="0">
                <a:srgbClr val="9aaced"/>
              </a:gs>
              <a:gs pos="35000">
                <a:srgbClr val="b1bff3"/>
              </a:gs>
              <a:gs pos="100000">
                <a:srgbClr val="d8def9"/>
              </a:gs>
            </a:gsLst>
            <a:lin ang="0"/>
          </a:gradFill>
          <a:ln w="12600">
            <a:solidFill>
              <a:srgbClr val="4e69ae"/>
            </a:solidFill>
            <a:round/>
          </a:ln>
        </p:spPr>
        <p:style>
          <a:lnRef idx="0"/>
          <a:fillRef idx="0"/>
          <a:effectRef idx="0"/>
          <a:fontRef idx="minor"/>
        </p:style>
      </p:sp>
      <p:sp>
        <p:nvSpPr>
          <p:cNvPr id="275" name="CustomShape 3"/>
          <p:cNvSpPr/>
          <p:nvPr/>
        </p:nvSpPr>
        <p:spPr>
          <a:xfrm flipV="1" rot="16200000">
            <a:off x="3772080" y="2476440"/>
            <a:ext cx="1676160" cy="4343040"/>
          </a:xfrm>
          <a:prstGeom prst="bentArrow">
            <a:avLst>
              <a:gd name="adj1" fmla="val 25000"/>
              <a:gd name="adj2" fmla="val 25000"/>
              <a:gd name="adj3" fmla="val 25000"/>
              <a:gd name="adj4" fmla="val 43750"/>
            </a:avLst>
          </a:prstGeom>
          <a:gradFill rotWithShape="0">
            <a:gsLst>
              <a:gs pos="0">
                <a:srgbClr val="9aaced"/>
              </a:gs>
              <a:gs pos="35000">
                <a:srgbClr val="b1bff3"/>
              </a:gs>
              <a:gs pos="100000">
                <a:srgbClr val="d8def9"/>
              </a:gs>
            </a:gsLst>
            <a:lin ang="0"/>
          </a:gradFill>
          <a:ln w="12600">
            <a:solidFill>
              <a:srgbClr val="4e69ae"/>
            </a:solidFill>
            <a:round/>
          </a:ln>
        </p:spPr>
        <p:style>
          <a:lnRef idx="0"/>
          <a:fillRef idx="0"/>
          <a:effectRef idx="0"/>
          <a:fontRef idx="minor"/>
        </p:style>
      </p:sp>
      <p:sp>
        <p:nvSpPr>
          <p:cNvPr id="276" name="CustomShape 4"/>
          <p:cNvSpPr/>
          <p:nvPr/>
        </p:nvSpPr>
        <p:spPr>
          <a:xfrm>
            <a:off x="4610160" y="2514600"/>
            <a:ext cx="3695400" cy="1980720"/>
          </a:xfrm>
          <a:prstGeom prst="rect">
            <a:avLst/>
          </a:prstGeom>
          <a:gradFill rotWithShape="0">
            <a:gsLst>
              <a:gs pos="0">
                <a:srgbClr val="9aaced"/>
              </a:gs>
              <a:gs pos="35000">
                <a:srgbClr val="b1bff3"/>
              </a:gs>
              <a:gs pos="100000">
                <a:srgbClr val="d8def9"/>
              </a:gs>
            </a:gsLst>
            <a:lin ang="16200000"/>
          </a:gradFill>
          <a:ln w="12600">
            <a:solidFill>
              <a:srgbClr val="4e69ae"/>
            </a:solidFill>
            <a:round/>
          </a:ln>
        </p:spPr>
        <p:style>
          <a:lnRef idx="0"/>
          <a:fillRef idx="0"/>
          <a:effectRef idx="0"/>
          <a:fontRef idx="minor"/>
        </p:style>
      </p:sp>
      <p:sp>
        <p:nvSpPr>
          <p:cNvPr id="277" name="CustomShape 5"/>
          <p:cNvSpPr/>
          <p:nvPr/>
        </p:nvSpPr>
        <p:spPr>
          <a:xfrm>
            <a:off x="4724280" y="3352680"/>
            <a:ext cx="685440" cy="761760"/>
          </a:xfrm>
          <a:prstGeom prst="ellipse">
            <a:avLst/>
          </a:prstGeom>
          <a:solidFill>
            <a:srgbClr val="ffffff"/>
          </a:solidFill>
          <a:ln w="28440">
            <a:solidFill>
              <a:srgbClr val="526db0"/>
            </a:solidFill>
            <a:round/>
          </a:ln>
        </p:spPr>
        <p:style>
          <a:lnRef idx="0"/>
          <a:fillRef idx="0"/>
          <a:effectRef idx="0"/>
          <a:fontRef idx="minor"/>
        </p:style>
      </p:sp>
      <p:sp>
        <p:nvSpPr>
          <p:cNvPr id="278" name="CustomShape 6"/>
          <p:cNvSpPr/>
          <p:nvPr/>
        </p:nvSpPr>
        <p:spPr>
          <a:xfrm>
            <a:off x="5638680" y="3352680"/>
            <a:ext cx="685440" cy="761760"/>
          </a:xfrm>
          <a:prstGeom prst="ellipse">
            <a:avLst/>
          </a:prstGeom>
          <a:solidFill>
            <a:srgbClr val="ffffff"/>
          </a:solidFill>
          <a:ln w="28440">
            <a:solidFill>
              <a:srgbClr val="526db0"/>
            </a:solidFill>
            <a:round/>
          </a:ln>
        </p:spPr>
        <p:style>
          <a:lnRef idx="0"/>
          <a:fillRef idx="0"/>
          <a:effectRef idx="0"/>
          <a:fontRef idx="minor"/>
        </p:style>
      </p:sp>
      <p:sp>
        <p:nvSpPr>
          <p:cNvPr id="279" name="CustomShape 7"/>
          <p:cNvSpPr/>
          <p:nvPr/>
        </p:nvSpPr>
        <p:spPr>
          <a:xfrm>
            <a:off x="6553080" y="3352680"/>
            <a:ext cx="685440" cy="761760"/>
          </a:xfrm>
          <a:prstGeom prst="ellipse">
            <a:avLst/>
          </a:prstGeom>
          <a:solidFill>
            <a:srgbClr val="ffffff"/>
          </a:solidFill>
          <a:ln w="28440">
            <a:solidFill>
              <a:srgbClr val="526db0"/>
            </a:solidFill>
            <a:round/>
          </a:ln>
        </p:spPr>
        <p:style>
          <a:lnRef idx="0"/>
          <a:fillRef idx="0"/>
          <a:effectRef idx="0"/>
          <a:fontRef idx="minor"/>
        </p:style>
      </p:sp>
      <p:sp>
        <p:nvSpPr>
          <p:cNvPr id="280" name="CustomShape 8"/>
          <p:cNvSpPr/>
          <p:nvPr/>
        </p:nvSpPr>
        <p:spPr>
          <a:xfrm>
            <a:off x="7467480" y="3352680"/>
            <a:ext cx="685440" cy="756000"/>
          </a:xfrm>
          <a:prstGeom prst="ellipse">
            <a:avLst/>
          </a:prstGeom>
          <a:solidFill>
            <a:srgbClr val="ffffff"/>
          </a:solidFill>
          <a:ln w="28440">
            <a:solidFill>
              <a:srgbClr val="526db0"/>
            </a:solidFill>
            <a:round/>
          </a:ln>
        </p:spPr>
        <p:style>
          <a:lnRef idx="0"/>
          <a:fillRef idx="0"/>
          <a:effectRef idx="0"/>
          <a:fontRef idx="minor"/>
        </p:style>
      </p:sp>
      <p:sp>
        <p:nvSpPr>
          <p:cNvPr id="281" name="CustomShape 9"/>
          <p:cNvSpPr/>
          <p:nvPr/>
        </p:nvSpPr>
        <p:spPr>
          <a:xfrm>
            <a:off x="1219320" y="5105520"/>
            <a:ext cx="990360" cy="360"/>
          </a:xfrm>
          <a:custGeom>
            <a:avLst/>
            <a:gdLst/>
            <a:ahLst/>
            <a:rect l="l" t="t" r="r" b="b"/>
            <a:pathLst>
              <a:path w="21600" h="21600">
                <a:moveTo>
                  <a:pt x="0" y="0"/>
                </a:moveTo>
                <a:lnTo>
                  <a:pt x="21600" y="21600"/>
                </a:lnTo>
              </a:path>
            </a:pathLst>
          </a:custGeom>
          <a:noFill/>
          <a:ln w="25560">
            <a:solidFill>
              <a:srgbClr val="b89101"/>
            </a:solidFill>
            <a:round/>
            <a:tailEnd len="med" type="triangle" w="med"/>
          </a:ln>
        </p:spPr>
        <p:style>
          <a:lnRef idx="0"/>
          <a:fillRef idx="0"/>
          <a:effectRef idx="0"/>
          <a:fontRef idx="minor"/>
        </p:style>
      </p:sp>
      <p:sp>
        <p:nvSpPr>
          <p:cNvPr id="282" name="CustomShape 10"/>
          <p:cNvSpPr/>
          <p:nvPr/>
        </p:nvSpPr>
        <p:spPr>
          <a:xfrm>
            <a:off x="1219320" y="5257800"/>
            <a:ext cx="990360" cy="360"/>
          </a:xfrm>
          <a:custGeom>
            <a:avLst/>
            <a:gdLst/>
            <a:ahLst/>
            <a:rect l="l" t="t" r="r" b="b"/>
            <a:pathLst>
              <a:path w="21600" h="21600">
                <a:moveTo>
                  <a:pt x="0" y="0"/>
                </a:moveTo>
                <a:lnTo>
                  <a:pt x="21600" y="21600"/>
                </a:lnTo>
              </a:path>
            </a:pathLst>
          </a:custGeom>
          <a:noFill/>
          <a:ln w="25560">
            <a:solidFill>
              <a:srgbClr val="b89101"/>
            </a:solidFill>
            <a:round/>
            <a:tailEnd len="med" type="triangle" w="med"/>
          </a:ln>
        </p:spPr>
        <p:style>
          <a:lnRef idx="0"/>
          <a:fillRef idx="0"/>
          <a:effectRef idx="0"/>
          <a:fontRef idx="minor"/>
        </p:style>
      </p:sp>
      <p:sp>
        <p:nvSpPr>
          <p:cNvPr id="283" name="CustomShape 11"/>
          <p:cNvSpPr/>
          <p:nvPr/>
        </p:nvSpPr>
        <p:spPr>
          <a:xfrm>
            <a:off x="1219320" y="5410080"/>
            <a:ext cx="990360" cy="360"/>
          </a:xfrm>
          <a:custGeom>
            <a:avLst/>
            <a:gdLst/>
            <a:ahLst/>
            <a:rect l="l" t="t" r="r" b="b"/>
            <a:pathLst>
              <a:path w="21600" h="21600">
                <a:moveTo>
                  <a:pt x="0" y="0"/>
                </a:moveTo>
                <a:lnTo>
                  <a:pt x="21600" y="21600"/>
                </a:lnTo>
              </a:path>
            </a:pathLst>
          </a:custGeom>
          <a:noFill/>
          <a:ln w="25560">
            <a:solidFill>
              <a:srgbClr val="b89101"/>
            </a:solidFill>
            <a:round/>
            <a:tailEnd len="med" type="triangle" w="med"/>
          </a:ln>
        </p:spPr>
        <p:style>
          <a:lnRef idx="0"/>
          <a:fillRef idx="0"/>
          <a:effectRef idx="0"/>
          <a:fontRef idx="minor"/>
        </p:style>
      </p:sp>
      <p:sp>
        <p:nvSpPr>
          <p:cNvPr id="284" name="CustomShape 12"/>
          <p:cNvSpPr/>
          <p:nvPr/>
        </p:nvSpPr>
        <p:spPr>
          <a:xfrm>
            <a:off x="1295280" y="1905120"/>
            <a:ext cx="990360" cy="360"/>
          </a:xfrm>
          <a:custGeom>
            <a:avLst/>
            <a:gdLst/>
            <a:ahLst/>
            <a:rect l="l" t="t" r="r" b="b"/>
            <a:pathLst>
              <a:path w="21600" h="21600">
                <a:moveTo>
                  <a:pt x="0" y="0"/>
                </a:moveTo>
                <a:lnTo>
                  <a:pt x="21600" y="21600"/>
                </a:lnTo>
              </a:path>
            </a:pathLst>
          </a:custGeom>
          <a:noFill/>
          <a:ln w="25560">
            <a:solidFill>
              <a:srgbClr val="020306"/>
            </a:solidFill>
            <a:round/>
            <a:headEnd len="med" type="triangle" w="med"/>
          </a:ln>
        </p:spPr>
        <p:style>
          <a:lnRef idx="0"/>
          <a:fillRef idx="0"/>
          <a:effectRef idx="0"/>
          <a:fontRef idx="minor"/>
        </p:style>
      </p:sp>
      <p:sp>
        <p:nvSpPr>
          <p:cNvPr id="285" name="CustomShape 13"/>
          <p:cNvSpPr/>
          <p:nvPr/>
        </p:nvSpPr>
        <p:spPr>
          <a:xfrm>
            <a:off x="1295280" y="2057400"/>
            <a:ext cx="990360" cy="360"/>
          </a:xfrm>
          <a:custGeom>
            <a:avLst/>
            <a:gdLst/>
            <a:ahLst/>
            <a:rect l="l" t="t" r="r" b="b"/>
            <a:pathLst>
              <a:path w="21600" h="21600">
                <a:moveTo>
                  <a:pt x="0" y="0"/>
                </a:moveTo>
                <a:lnTo>
                  <a:pt x="21600" y="21600"/>
                </a:lnTo>
              </a:path>
            </a:pathLst>
          </a:custGeom>
          <a:noFill/>
          <a:ln w="25560">
            <a:solidFill>
              <a:srgbClr val="020306"/>
            </a:solidFill>
            <a:round/>
            <a:headEnd len="med" type="triangle" w="med"/>
          </a:ln>
        </p:spPr>
        <p:style>
          <a:lnRef idx="0"/>
          <a:fillRef idx="0"/>
          <a:effectRef idx="0"/>
          <a:fontRef idx="minor"/>
        </p:style>
      </p:sp>
      <p:sp>
        <p:nvSpPr>
          <p:cNvPr id="286" name="CustomShape 14"/>
          <p:cNvSpPr/>
          <p:nvPr/>
        </p:nvSpPr>
        <p:spPr>
          <a:xfrm>
            <a:off x="1295280" y="2209680"/>
            <a:ext cx="990360" cy="360"/>
          </a:xfrm>
          <a:custGeom>
            <a:avLst/>
            <a:gdLst/>
            <a:ahLst/>
            <a:rect l="l" t="t" r="r" b="b"/>
            <a:pathLst>
              <a:path w="21600" h="21600">
                <a:moveTo>
                  <a:pt x="0" y="0"/>
                </a:moveTo>
                <a:lnTo>
                  <a:pt x="21600" y="21600"/>
                </a:lnTo>
              </a:path>
            </a:pathLst>
          </a:custGeom>
          <a:noFill/>
          <a:ln w="25560">
            <a:solidFill>
              <a:srgbClr val="020306"/>
            </a:solidFill>
            <a:round/>
            <a:headEnd len="med" type="triangle" w="med"/>
          </a:ln>
        </p:spPr>
        <p:style>
          <a:lnRef idx="0"/>
          <a:fillRef idx="0"/>
          <a:effectRef idx="0"/>
          <a:fontRef idx="minor"/>
        </p:style>
      </p:sp>
      <p:sp>
        <p:nvSpPr>
          <p:cNvPr id="287" name="CustomShape 15"/>
          <p:cNvSpPr/>
          <p:nvPr/>
        </p:nvSpPr>
        <p:spPr>
          <a:xfrm>
            <a:off x="2743200" y="1600200"/>
            <a:ext cx="304560" cy="914040"/>
          </a:xfrm>
          <a:prstGeom prst="rect">
            <a:avLst/>
          </a:prstGeom>
          <a:solidFill>
            <a:srgbClr val="526db0"/>
          </a:solidFill>
          <a:ln w="41400">
            <a:solidFill>
              <a:srgbClr val="ffffff"/>
            </a:solidFill>
            <a:round/>
          </a:ln>
        </p:spPr>
        <p:style>
          <a:lnRef idx="0"/>
          <a:fillRef idx="0"/>
          <a:effectRef idx="0"/>
          <a:fontRef idx="minor"/>
        </p:style>
      </p:sp>
      <p:sp>
        <p:nvSpPr>
          <p:cNvPr id="288" name="CustomShape 16"/>
          <p:cNvSpPr/>
          <p:nvPr/>
        </p:nvSpPr>
        <p:spPr>
          <a:xfrm flipV="1">
            <a:off x="2887560" y="2513880"/>
            <a:ext cx="360" cy="456840"/>
          </a:xfrm>
          <a:custGeom>
            <a:avLst/>
            <a:gdLst/>
            <a:ahLst/>
            <a:rect l="l" t="t" r="r" b="b"/>
            <a:pathLst>
              <a:path w="21600" h="21600">
                <a:moveTo>
                  <a:pt x="0" y="0"/>
                </a:moveTo>
                <a:lnTo>
                  <a:pt x="21600" y="21600"/>
                </a:lnTo>
              </a:path>
            </a:pathLst>
          </a:custGeom>
          <a:noFill/>
          <a:ln w="38160">
            <a:solidFill>
              <a:srgbClr val="ff0000"/>
            </a:solidFill>
            <a:round/>
            <a:headEnd len="med" type="triangle" w="med"/>
          </a:ln>
        </p:spPr>
        <p:style>
          <a:lnRef idx="0"/>
          <a:fillRef idx="0"/>
          <a:effectRef idx="0"/>
          <a:fontRef idx="minor"/>
        </p:style>
      </p:sp>
      <p:sp>
        <p:nvSpPr>
          <p:cNvPr id="289" name="CustomShape 17"/>
          <p:cNvSpPr/>
          <p:nvPr/>
        </p:nvSpPr>
        <p:spPr>
          <a:xfrm>
            <a:off x="2819520" y="2209680"/>
            <a:ext cx="139680" cy="228240"/>
          </a:xfrm>
          <a:prstGeom prst="rect">
            <a:avLst/>
          </a:prstGeom>
          <a:solidFill>
            <a:srgbClr val="ffffff"/>
          </a:solidFill>
          <a:ln w="28440">
            <a:solidFill>
              <a:srgbClr val="526db0"/>
            </a:solidFill>
            <a:round/>
          </a:ln>
        </p:spPr>
        <p:style>
          <a:lnRef idx="0"/>
          <a:fillRef idx="0"/>
          <a:effectRef idx="0"/>
          <a:fontRef idx="minor"/>
        </p:style>
      </p:sp>
      <p:sp>
        <p:nvSpPr>
          <p:cNvPr id="290" name="CustomShape 18"/>
          <p:cNvSpPr/>
          <p:nvPr/>
        </p:nvSpPr>
        <p:spPr>
          <a:xfrm>
            <a:off x="4898160" y="3663360"/>
            <a:ext cx="359280" cy="375120"/>
          </a:xfrm>
          <a:prstGeom prst="lightningBolt">
            <a:avLst/>
          </a:prstGeom>
          <a:gradFill rotWithShape="0">
            <a:gsLst>
              <a:gs pos="0">
                <a:srgbClr val="fff200"/>
              </a:gs>
              <a:gs pos="45000">
                <a:srgbClr val="ff7a00"/>
              </a:gs>
              <a:gs pos="70000">
                <a:srgbClr val="ff0300"/>
              </a:gs>
              <a:gs pos="100000">
                <a:srgbClr val="4d0808"/>
              </a:gs>
            </a:gsLst>
            <a:lin ang="5400000"/>
          </a:gradFill>
          <a:ln w="28440">
            <a:solidFill>
              <a:srgbClr val="5a5a5a"/>
            </a:solidFill>
            <a:round/>
          </a:ln>
        </p:spPr>
        <p:style>
          <a:lnRef idx="0"/>
          <a:fillRef idx="0"/>
          <a:effectRef idx="0"/>
          <a:fontRef idx="minor"/>
        </p:style>
      </p:sp>
      <p:sp>
        <p:nvSpPr>
          <p:cNvPr id="291" name="CustomShape 19"/>
          <p:cNvSpPr/>
          <p:nvPr/>
        </p:nvSpPr>
        <p:spPr>
          <a:xfrm>
            <a:off x="2702160" y="4876920"/>
            <a:ext cx="304560" cy="761760"/>
          </a:xfrm>
          <a:prstGeom prst="flowChartCollate">
            <a:avLst/>
          </a:prstGeom>
          <a:solidFill>
            <a:srgbClr val="526db0"/>
          </a:solidFill>
          <a:ln w="41400">
            <a:solidFill>
              <a:srgbClr val="ffffff"/>
            </a:solidFill>
            <a:round/>
          </a:ln>
        </p:spPr>
        <p:style>
          <a:lnRef idx="0"/>
          <a:fillRef idx="0"/>
          <a:effectRef idx="0"/>
          <a:fontRef idx="minor"/>
        </p:style>
      </p:sp>
      <p:sp>
        <p:nvSpPr>
          <p:cNvPr id="292" name="CustomShape 20"/>
          <p:cNvSpPr/>
          <p:nvPr/>
        </p:nvSpPr>
        <p:spPr>
          <a:xfrm flipV="1">
            <a:off x="2854800" y="4494960"/>
            <a:ext cx="360" cy="45684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293" name="CustomShape 21"/>
          <p:cNvSpPr/>
          <p:nvPr/>
        </p:nvSpPr>
        <p:spPr>
          <a:xfrm>
            <a:off x="4724280" y="3124080"/>
            <a:ext cx="3428640" cy="151920"/>
          </a:xfrm>
          <a:prstGeom prst="rect">
            <a:avLst/>
          </a:prstGeom>
          <a:solidFill>
            <a:srgbClr val="f0f0e9"/>
          </a:solidFill>
          <a:ln w="28440">
            <a:solidFill>
              <a:srgbClr val="5a5a5a"/>
            </a:solidFill>
            <a:round/>
          </a:ln>
        </p:spPr>
        <p:style>
          <a:lnRef idx="0"/>
          <a:fillRef idx="0"/>
          <a:effectRef idx="0"/>
          <a:fontRef idx="minor"/>
        </p:style>
      </p:sp>
      <p:grpSp>
        <p:nvGrpSpPr>
          <p:cNvPr id="294" name="Group 22"/>
          <p:cNvGrpSpPr/>
          <p:nvPr/>
        </p:nvGrpSpPr>
        <p:grpSpPr>
          <a:xfrm>
            <a:off x="4926600" y="3077280"/>
            <a:ext cx="266760" cy="533160"/>
            <a:chOff x="4926600" y="3077280"/>
            <a:chExt cx="266760" cy="533160"/>
          </a:xfrm>
        </p:grpSpPr>
        <p:sp>
          <p:nvSpPr>
            <p:cNvPr id="295" name="CustomShape 23"/>
            <p:cNvSpPr/>
            <p:nvPr/>
          </p:nvSpPr>
          <p:spPr>
            <a:xfrm>
              <a:off x="4993560" y="3077280"/>
              <a:ext cx="132840" cy="295920"/>
            </a:xfrm>
            <a:prstGeom prst="rect">
              <a:avLst/>
            </a:prstGeom>
            <a:solidFill>
              <a:srgbClr val="7a7a7a"/>
            </a:solidFill>
            <a:ln w="28440">
              <a:solidFill>
                <a:srgbClr val="5a5a5a"/>
              </a:solidFill>
              <a:round/>
            </a:ln>
          </p:spPr>
          <p:style>
            <a:lnRef idx="0"/>
            <a:fillRef idx="0"/>
            <a:effectRef idx="0"/>
            <a:fontRef idx="minor"/>
          </p:style>
        </p:sp>
        <p:sp>
          <p:nvSpPr>
            <p:cNvPr id="296" name="Line 24"/>
            <p:cNvSpPr/>
            <p:nvPr/>
          </p:nvSpPr>
          <p:spPr>
            <a:xfrm flipH="1">
              <a:off x="4926600" y="3432600"/>
              <a:ext cx="66600" cy="177840"/>
            </a:xfrm>
            <a:prstGeom prst="line">
              <a:avLst/>
            </a:prstGeom>
            <a:ln w="12600">
              <a:solidFill>
                <a:srgbClr val="777777"/>
              </a:solidFill>
              <a:round/>
            </a:ln>
          </p:spPr>
          <p:style>
            <a:lnRef idx="0"/>
            <a:fillRef idx="0"/>
            <a:effectRef idx="0"/>
            <a:fontRef idx="minor"/>
          </p:style>
        </p:sp>
        <p:sp>
          <p:nvSpPr>
            <p:cNvPr id="297" name="Line 25"/>
            <p:cNvSpPr/>
            <p:nvPr/>
          </p:nvSpPr>
          <p:spPr>
            <a:xfrm>
              <a:off x="5043960" y="3432600"/>
              <a:ext cx="16200" cy="177840"/>
            </a:xfrm>
            <a:prstGeom prst="line">
              <a:avLst/>
            </a:prstGeom>
            <a:ln w="12600">
              <a:solidFill>
                <a:srgbClr val="777777"/>
              </a:solidFill>
              <a:round/>
            </a:ln>
          </p:spPr>
          <p:style>
            <a:lnRef idx="0"/>
            <a:fillRef idx="0"/>
            <a:effectRef idx="0"/>
            <a:fontRef idx="minor"/>
          </p:style>
        </p:sp>
        <p:sp>
          <p:nvSpPr>
            <p:cNvPr id="298" name="Line 26"/>
            <p:cNvSpPr/>
            <p:nvPr/>
          </p:nvSpPr>
          <p:spPr>
            <a:xfrm>
              <a:off x="5126760" y="3432600"/>
              <a:ext cx="66600" cy="177840"/>
            </a:xfrm>
            <a:prstGeom prst="line">
              <a:avLst/>
            </a:prstGeom>
            <a:ln w="12600">
              <a:solidFill>
                <a:srgbClr val="777777"/>
              </a:solidFill>
              <a:round/>
            </a:ln>
          </p:spPr>
          <p:style>
            <a:lnRef idx="0"/>
            <a:fillRef idx="0"/>
            <a:effectRef idx="0"/>
            <a:fontRef idx="minor"/>
          </p:style>
        </p:sp>
      </p:grpSp>
      <p:sp>
        <p:nvSpPr>
          <p:cNvPr id="299" name="CustomShape 27"/>
          <p:cNvSpPr/>
          <p:nvPr/>
        </p:nvSpPr>
        <p:spPr>
          <a:xfrm>
            <a:off x="5915160" y="3075120"/>
            <a:ext cx="132840" cy="295920"/>
          </a:xfrm>
          <a:prstGeom prst="rect">
            <a:avLst/>
          </a:prstGeom>
          <a:solidFill>
            <a:srgbClr val="7a7a7a"/>
          </a:solidFill>
          <a:ln w="28440">
            <a:solidFill>
              <a:srgbClr val="5a5a5a"/>
            </a:solidFill>
            <a:round/>
          </a:ln>
        </p:spPr>
        <p:style>
          <a:lnRef idx="0"/>
          <a:fillRef idx="0"/>
          <a:effectRef idx="0"/>
          <a:fontRef idx="minor"/>
        </p:style>
      </p:sp>
      <p:sp>
        <p:nvSpPr>
          <p:cNvPr id="300" name="CustomShape 28"/>
          <p:cNvSpPr/>
          <p:nvPr/>
        </p:nvSpPr>
        <p:spPr>
          <a:xfrm>
            <a:off x="6813720" y="3056760"/>
            <a:ext cx="132840" cy="295920"/>
          </a:xfrm>
          <a:prstGeom prst="rect">
            <a:avLst/>
          </a:prstGeom>
          <a:solidFill>
            <a:srgbClr val="7a7a7a"/>
          </a:solidFill>
          <a:ln w="28440">
            <a:solidFill>
              <a:srgbClr val="5a5a5a"/>
            </a:solidFill>
            <a:round/>
          </a:ln>
        </p:spPr>
        <p:style>
          <a:lnRef idx="0"/>
          <a:fillRef idx="0"/>
          <a:effectRef idx="0"/>
          <a:fontRef idx="minor"/>
        </p:style>
      </p:sp>
      <p:sp>
        <p:nvSpPr>
          <p:cNvPr id="301" name="CustomShape 29"/>
          <p:cNvSpPr/>
          <p:nvPr/>
        </p:nvSpPr>
        <p:spPr>
          <a:xfrm>
            <a:off x="7743960" y="3075120"/>
            <a:ext cx="132840" cy="295920"/>
          </a:xfrm>
          <a:prstGeom prst="rect">
            <a:avLst/>
          </a:prstGeom>
          <a:solidFill>
            <a:srgbClr val="7a7a7a"/>
          </a:solidFill>
          <a:ln w="28440">
            <a:solidFill>
              <a:srgbClr val="5a5a5a"/>
            </a:solidFill>
            <a:round/>
          </a:ln>
        </p:spPr>
        <p:style>
          <a:lnRef idx="0"/>
          <a:fillRef idx="0"/>
          <a:effectRef idx="0"/>
          <a:fontRef idx="minor"/>
        </p:style>
      </p:sp>
      <p:sp>
        <p:nvSpPr>
          <p:cNvPr id="302" name="CustomShape 30"/>
          <p:cNvSpPr/>
          <p:nvPr/>
        </p:nvSpPr>
        <p:spPr>
          <a:xfrm>
            <a:off x="2974680" y="5073120"/>
            <a:ext cx="197640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600" spc="-1" strike="noStrike">
                <a:solidFill>
                  <a:srgbClr val="c00000"/>
                </a:solidFill>
                <a:latin typeface="Calibri"/>
                <a:ea typeface="ＭＳ Ｐゴシック"/>
              </a:rPr>
              <a:t>Intake manifold</a:t>
            </a:r>
            <a:endParaRPr b="0" lang="en-US" sz="1600" spc="-1" strike="noStrike">
              <a:latin typeface="Arial"/>
            </a:endParaRPr>
          </a:p>
        </p:txBody>
      </p:sp>
      <p:sp>
        <p:nvSpPr>
          <p:cNvPr id="303" name="CustomShape 31"/>
          <p:cNvSpPr/>
          <p:nvPr/>
        </p:nvSpPr>
        <p:spPr>
          <a:xfrm>
            <a:off x="2954520" y="1854360"/>
            <a:ext cx="2170080" cy="333720"/>
          </a:xfrm>
          <a:prstGeom prst="rect">
            <a:avLst/>
          </a:prstGeom>
          <a:noFill/>
          <a:ln>
            <a:noFill/>
          </a:ln>
        </p:spPr>
        <p:style>
          <a:lnRef idx="0"/>
          <a:fillRef idx="0"/>
          <a:effectRef idx="0"/>
          <a:fontRef idx="minor"/>
        </p:style>
        <p:txBody>
          <a:bodyPr wrap="none" lIns="90000" rIns="90000" tIns="45000" bIns="45000"/>
          <a:p>
            <a:pPr>
              <a:lnSpc>
                <a:spcPct val="100000"/>
              </a:lnSpc>
            </a:pPr>
            <a:r>
              <a:rPr b="1" lang="en-US" sz="1600" spc="-1" strike="noStrike">
                <a:solidFill>
                  <a:srgbClr val="c00000"/>
                </a:solidFill>
                <a:latin typeface="Calibri"/>
                <a:ea typeface="ＭＳ Ｐゴシック"/>
              </a:rPr>
              <a:t>Exhaust manifold</a:t>
            </a:r>
            <a:endParaRPr b="0" lang="en-US" sz="1600" spc="-1" strike="noStrike">
              <a:latin typeface="Arial"/>
            </a:endParaRPr>
          </a:p>
        </p:txBody>
      </p:sp>
      <p:sp>
        <p:nvSpPr>
          <p:cNvPr id="304" name="CustomShape 32"/>
          <p:cNvSpPr/>
          <p:nvPr/>
        </p:nvSpPr>
        <p:spPr>
          <a:xfrm>
            <a:off x="2368440" y="3809880"/>
            <a:ext cx="1288800" cy="912600"/>
          </a:xfrm>
          <a:prstGeom prst="rect">
            <a:avLst/>
          </a:prstGeom>
          <a:solidFill>
            <a:srgbClr val="ffffff"/>
          </a:solidFill>
          <a:ln w="28440">
            <a:solidFill>
              <a:srgbClr val="526db0"/>
            </a:solidFill>
            <a:round/>
          </a:ln>
        </p:spPr>
        <p:style>
          <a:lnRef idx="0"/>
          <a:fillRef idx="0"/>
          <a:effectRef idx="0"/>
          <a:fontRef idx="minor"/>
        </p:style>
        <p:txBody>
          <a:bodyPr lIns="90000" rIns="90000" tIns="45000" bIns="45000"/>
          <a:p>
            <a:pPr>
              <a:lnSpc>
                <a:spcPct val="100000"/>
              </a:lnSpc>
            </a:pPr>
            <a:r>
              <a:rPr b="0" lang="en-US" sz="1800" spc="-1" strike="noStrike">
                <a:solidFill>
                  <a:srgbClr val="341806"/>
                </a:solidFill>
                <a:latin typeface="Calibri"/>
                <a:ea typeface="Arial"/>
              </a:rPr>
              <a:t>Measured Air Flow</a:t>
            </a:r>
            <a:endParaRPr b="0" lang="en-US" sz="1800" spc="-1" strike="noStrike">
              <a:latin typeface="Arial"/>
            </a:endParaRPr>
          </a:p>
        </p:txBody>
      </p:sp>
      <p:sp>
        <p:nvSpPr>
          <p:cNvPr id="305" name="CustomShape 33"/>
          <p:cNvSpPr/>
          <p:nvPr/>
        </p:nvSpPr>
        <p:spPr>
          <a:xfrm>
            <a:off x="2368440" y="2895480"/>
            <a:ext cx="1288800" cy="639000"/>
          </a:xfrm>
          <a:prstGeom prst="rect">
            <a:avLst/>
          </a:prstGeom>
          <a:solidFill>
            <a:srgbClr val="ffffff"/>
          </a:solidFill>
          <a:ln w="28440">
            <a:solidFill>
              <a:srgbClr val="526db0"/>
            </a:solidFill>
            <a:round/>
          </a:ln>
        </p:spPr>
        <p:style>
          <a:lnRef idx="0"/>
          <a:fillRef idx="0"/>
          <a:effectRef idx="0"/>
          <a:fontRef idx="minor"/>
        </p:style>
        <p:txBody>
          <a:bodyPr lIns="90000" rIns="90000" tIns="45000" bIns="45000"/>
          <a:p>
            <a:pPr>
              <a:lnSpc>
                <a:spcPct val="100000"/>
              </a:lnSpc>
            </a:pPr>
            <a:r>
              <a:rPr b="0" lang="en-US" sz="1800" spc="-1" strike="noStrike">
                <a:solidFill>
                  <a:srgbClr val="341806"/>
                </a:solidFill>
                <a:latin typeface="Calibri"/>
                <a:ea typeface="Arial"/>
              </a:rPr>
              <a:t>Measured A/F</a:t>
            </a:r>
            <a:endParaRPr b="0" lang="en-US" sz="1800" spc="-1" strike="noStrike">
              <a:latin typeface="Arial"/>
            </a:endParaRPr>
          </a:p>
        </p:txBody>
      </p:sp>
      <p:sp>
        <p:nvSpPr>
          <p:cNvPr id="306" name="CustomShape 34"/>
          <p:cNvSpPr/>
          <p:nvPr/>
        </p:nvSpPr>
        <p:spPr>
          <a:xfrm>
            <a:off x="6649560" y="2145240"/>
            <a:ext cx="1635840" cy="638280"/>
          </a:xfrm>
          <a:prstGeom prst="rect">
            <a:avLst/>
          </a:prstGeom>
          <a:solidFill>
            <a:srgbClr val="ffffff"/>
          </a:solidFill>
          <a:ln w="28440">
            <a:solidFill>
              <a:srgbClr val="526db0"/>
            </a:solidFill>
            <a:round/>
          </a:ln>
        </p:spPr>
        <p:style>
          <a:lnRef idx="0"/>
          <a:fillRef idx="0"/>
          <a:effectRef idx="0"/>
          <a:fontRef idx="minor"/>
        </p:style>
        <p:txBody>
          <a:bodyPr lIns="90000" rIns="90000" tIns="45000" bIns="45000"/>
          <a:p>
            <a:pPr>
              <a:lnSpc>
                <a:spcPct val="100000"/>
              </a:lnSpc>
            </a:pPr>
            <a:r>
              <a:rPr b="0" lang="en-US" sz="1800" spc="-1" strike="noStrike">
                <a:solidFill>
                  <a:srgbClr val="341806"/>
                </a:solidFill>
                <a:latin typeface="Calibri"/>
                <a:ea typeface="Arial"/>
              </a:rPr>
              <a:t>Fuel injectors</a:t>
            </a:r>
            <a:endParaRPr b="0" lang="en-US" sz="1800" spc="-1" strike="noStrike">
              <a:latin typeface="Arial"/>
            </a:endParaRPr>
          </a:p>
        </p:txBody>
      </p:sp>
      <p:sp>
        <p:nvSpPr>
          <p:cNvPr id="307" name="CustomShape 35"/>
          <p:cNvSpPr/>
          <p:nvPr/>
        </p:nvSpPr>
        <p:spPr>
          <a:xfrm flipH="1">
            <a:off x="5193720" y="2514600"/>
            <a:ext cx="1476000" cy="60912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308" name="CustomShape 36"/>
          <p:cNvSpPr/>
          <p:nvPr/>
        </p:nvSpPr>
        <p:spPr>
          <a:xfrm flipH="1">
            <a:off x="6083280" y="2514600"/>
            <a:ext cx="811800" cy="56340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309" name="CustomShape 37"/>
          <p:cNvSpPr/>
          <p:nvPr/>
        </p:nvSpPr>
        <p:spPr>
          <a:xfrm flipH="1">
            <a:off x="6835680" y="2514600"/>
            <a:ext cx="250560" cy="50328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310" name="CustomShape 38"/>
          <p:cNvSpPr/>
          <p:nvPr/>
        </p:nvSpPr>
        <p:spPr>
          <a:xfrm>
            <a:off x="7238880" y="2514600"/>
            <a:ext cx="504360" cy="503280"/>
          </a:xfrm>
          <a:custGeom>
            <a:avLst/>
            <a:gdLst/>
            <a:ahLst/>
            <a:rect l="l" t="t" r="r" b="b"/>
            <a:pathLst>
              <a:path w="21600" h="21600">
                <a:moveTo>
                  <a:pt x="0" y="0"/>
                </a:moveTo>
                <a:lnTo>
                  <a:pt x="21600" y="21600"/>
                </a:lnTo>
              </a:path>
            </a:pathLst>
          </a:custGeom>
          <a:noFill/>
          <a:ln w="38160">
            <a:solidFill>
              <a:srgbClr val="ff0000"/>
            </a:solidFill>
            <a:round/>
            <a:tailEnd len="med" type="triangle" w="med"/>
          </a:ln>
        </p:spPr>
        <p:style>
          <a:lnRef idx="0"/>
          <a:fillRef idx="0"/>
          <a:effectRef idx="0"/>
          <a:fontRef idx="minor"/>
        </p:style>
      </p:sp>
      <p:sp>
        <p:nvSpPr>
          <p:cNvPr id="311" name="CustomShape 39"/>
          <p:cNvSpPr/>
          <p:nvPr/>
        </p:nvSpPr>
        <p:spPr>
          <a:xfrm>
            <a:off x="228600" y="1676520"/>
            <a:ext cx="837720" cy="837720"/>
          </a:xfrm>
          <a:prstGeom prst="cloud">
            <a:avLst/>
          </a:prstGeom>
          <a:solidFill>
            <a:srgbClr val="020306"/>
          </a:solidFill>
          <a:ln w="28440">
            <a:solidFill>
              <a:srgbClr val="020306"/>
            </a:solidFill>
            <a:round/>
          </a:ln>
        </p:spPr>
        <p:style>
          <a:lnRef idx="0"/>
          <a:fillRef idx="0"/>
          <a:effectRef idx="0"/>
          <a:fontRef idx="minor"/>
        </p:style>
      </p:sp>
      <p:sp>
        <p:nvSpPr>
          <p:cNvPr id="312" name="CustomShape 40"/>
          <p:cNvSpPr/>
          <p:nvPr/>
        </p:nvSpPr>
        <p:spPr>
          <a:xfrm>
            <a:off x="152280" y="4876920"/>
            <a:ext cx="914040" cy="837720"/>
          </a:xfrm>
          <a:prstGeom prst="wave">
            <a:avLst>
              <a:gd name="adj1" fmla="val 12500"/>
              <a:gd name="adj2" fmla="val 0"/>
            </a:avLst>
          </a:prstGeom>
          <a:gradFill rotWithShape="0">
            <a:gsLst>
              <a:gs pos="0">
                <a:srgbClr val="ababab"/>
              </a:gs>
              <a:gs pos="35000">
                <a:srgbClr val="c1c1c1"/>
              </a:gs>
              <a:gs pos="100000">
                <a:srgbClr val="e1e1e1"/>
              </a:gs>
            </a:gsLst>
            <a:lin ang="16200000"/>
          </a:gradFill>
          <a:ln w="12600">
            <a:solidFill>
              <a:srgbClr val="000000"/>
            </a:solidFill>
            <a:round/>
          </a:ln>
        </p:spPr>
        <p:style>
          <a:lnRef idx="0"/>
          <a:fillRef idx="0"/>
          <a:effectRef idx="0"/>
          <a:fontRef idx="minor"/>
        </p:style>
        <p:txBody>
          <a:bodyPr lIns="90000" rIns="90000" tIns="45000" bIns="45000" anchor="ctr"/>
          <a:p>
            <a:pPr algn="ctr">
              <a:lnSpc>
                <a:spcPct val="100000"/>
              </a:lnSpc>
            </a:pPr>
            <a:r>
              <a:rPr b="1" lang="en-US" sz="1800" spc="-1" strike="noStrike">
                <a:solidFill>
                  <a:srgbClr val="000000"/>
                </a:solidFill>
                <a:latin typeface="Calibri"/>
                <a:ea typeface="Arial"/>
              </a:rPr>
              <a:t>AIR</a:t>
            </a:r>
            <a:endParaRPr b="0" lang="en-US" sz="1800" spc="-1" strike="noStrike">
              <a:latin typeface="Arial"/>
            </a:endParaRPr>
          </a:p>
        </p:txBody>
      </p:sp>
      <p:sp>
        <p:nvSpPr>
          <p:cNvPr id="313" name="TextShape 41"/>
          <p:cNvSpPr txBox="1"/>
          <p:nvPr/>
        </p:nvSpPr>
        <p:spPr>
          <a:xfrm>
            <a:off x="0" y="6553080"/>
            <a:ext cx="7162560" cy="304560"/>
          </a:xfrm>
          <a:prstGeom prst="rect">
            <a:avLst/>
          </a:prstGeom>
          <a:noFill/>
          <a:ln w="9360">
            <a:noFill/>
          </a:ln>
        </p:spPr>
        <p:txBody>
          <a:bodyPr lIns="90000" rIns="90000" tIns="45000" bIns="45000"/>
          <a:p>
            <a:pPr>
              <a:lnSpc>
                <a:spcPct val="100000"/>
              </a:lnSpc>
            </a:pPr>
            <a:r>
              <a:rPr b="0" lang="en-US" sz="1600" spc="-1" strike="noStrike">
                <a:solidFill>
                  <a:srgbClr val="336666"/>
                </a:solidFill>
                <a:latin typeface="Arial"/>
                <a:ea typeface="ＭＳ Ｐゴシック"/>
              </a:rPr>
              <a:t>[Slide due to J. Deshmukh, Toyota]</a:t>
            </a:r>
            <a:endParaRPr b="0" lang="en-US" sz="1600" spc="-1" strike="noStrike">
              <a:latin typeface="Times New Roman"/>
            </a:endParaRPr>
          </a:p>
        </p:txBody>
      </p:sp>
      <p:sp>
        <p:nvSpPr>
          <p:cNvPr id="314" name="CustomShape 42"/>
          <p:cNvSpPr/>
          <p:nvPr/>
        </p:nvSpPr>
        <p:spPr>
          <a:xfrm>
            <a:off x="2133720" y="3505320"/>
            <a:ext cx="1676160" cy="345240"/>
          </a:xfrm>
          <a:prstGeom prst="ellipse">
            <a:avLst/>
          </a:prstGeom>
          <a:solidFill>
            <a:srgbClr val="0000ff"/>
          </a:solidFill>
          <a:ln w="9360">
            <a:solidFill>
              <a:schemeClr val="tx1"/>
            </a:solidFill>
            <a:round/>
          </a:ln>
        </p:spPr>
        <p:style>
          <a:lnRef idx="0"/>
          <a:fillRef idx="0"/>
          <a:effectRef idx="0"/>
          <a:fontRef idx="minor"/>
        </p:style>
        <p:txBody>
          <a:bodyPr/>
          <a:p>
            <a:pPr>
              <a:lnSpc>
                <a:spcPct val="100000"/>
              </a:lnSpc>
            </a:pPr>
            <a:r>
              <a:rPr b="1" lang="en-US" sz="1600" spc="-1" strike="noStrike">
                <a:solidFill>
                  <a:srgbClr val="ffffff"/>
                </a:solidFill>
                <a:latin typeface="Arial"/>
                <a:ea typeface="Arial"/>
              </a:rPr>
              <a:t>Software</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114" dur="indefinite" restart="never" nodeType="tmRoot">
          <p:childTnLst>
            <p:seq>
              <p:cTn id="115" dur="indefinite" nodeType="mainSeq">
                <p:childTnLst>
                  <p:par>
                    <p:cTn id="116" fill="hold">
                      <p:stCondLst>
                        <p:cond delay="indefinite"/>
                      </p:stCondLst>
                      <p:childTnLst>
                        <p:par>
                          <p:cTn id="117" fill="hold">
                            <p:stCondLst>
                              <p:cond delay="0"/>
                            </p:stCondLst>
                            <p:childTnLst>
                              <p:par>
                                <p:cTn id="118" nodeType="clickEffect" fill="hold" presetClass="entr" presetID="1">
                                  <p:stCondLst>
                                    <p:cond delay="0"/>
                                  </p:stCondLst>
                                  <p:childTnLst>
                                    <p:set>
                                      <p:cBhvr>
                                        <p:cTn id="119"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152280" y="223560"/>
            <a:ext cx="8479080" cy="763560"/>
          </a:xfrm>
          <a:prstGeom prst="rect">
            <a:avLst/>
          </a:prstGeom>
          <a:noFill/>
          <a:ln>
            <a:noFill/>
          </a:ln>
        </p:spPr>
        <p:txBody>
          <a:bodyPr anchor="ctr"/>
          <a:p>
            <a:pPr>
              <a:lnSpc>
                <a:spcPct val="100000"/>
              </a:lnSpc>
            </a:pPr>
            <a:r>
              <a:rPr b="0" lang="en-US" sz="2000" spc="-1" strike="noStrike">
                <a:solidFill>
                  <a:srgbClr val="000000"/>
                </a:solidFill>
                <a:latin typeface="Arial"/>
                <a:ea typeface="ＭＳ Ｐゴシック"/>
              </a:rPr>
              <a:t>Report: McKinsey Global Institute </a:t>
            </a:r>
            <a:br/>
            <a:r>
              <a:rPr b="0" i="1" lang="en-US" sz="2000" spc="-1" strike="noStrike">
                <a:solidFill>
                  <a:srgbClr val="000000"/>
                </a:solidFill>
                <a:latin typeface="Arial"/>
                <a:ea typeface="ＭＳ Ｐゴシック"/>
              </a:rPr>
              <a:t>Disruptive technologies: </a:t>
            </a:r>
            <a:br/>
            <a:r>
              <a:rPr b="0" i="1" lang="en-US" sz="2000" spc="-1" strike="noStrike">
                <a:solidFill>
                  <a:srgbClr val="000000"/>
                </a:solidFill>
                <a:latin typeface="Arial"/>
                <a:ea typeface="ＭＳ Ｐゴシック"/>
              </a:rPr>
              <a:t>Advances that will transform life, business, and the global economy</a:t>
            </a:r>
            <a:br/>
            <a:r>
              <a:rPr b="0" lang="en-US" sz="2000" spc="-1" strike="noStrike">
                <a:solidFill>
                  <a:srgbClr val="000000"/>
                </a:solidFill>
                <a:latin typeface="Arial"/>
                <a:ea typeface="ＭＳ Ｐゴシック"/>
              </a:rPr>
              <a:t>May 2013 </a:t>
            </a:r>
            <a:endParaRPr b="0" lang="en-US" sz="2000" spc="-1" strike="noStrike">
              <a:solidFill>
                <a:srgbClr val="336666"/>
              </a:solidFill>
              <a:latin typeface="Arial"/>
            </a:endParaRPr>
          </a:p>
        </p:txBody>
      </p:sp>
      <p:sp>
        <p:nvSpPr>
          <p:cNvPr id="316" name="TextShape 2"/>
          <p:cNvSpPr txBox="1"/>
          <p:nvPr/>
        </p:nvSpPr>
        <p:spPr>
          <a:xfrm>
            <a:off x="304920" y="1575360"/>
            <a:ext cx="8610120" cy="4800240"/>
          </a:xfrm>
          <a:prstGeom prst="rect">
            <a:avLst/>
          </a:prstGeom>
          <a:noFill/>
          <a:ln>
            <a:noFill/>
          </a:ln>
        </p:spPr>
        <p:txBody>
          <a:bodyPr/>
          <a:p>
            <a:endParaRPr b="0" lang="en-US" sz="2600" spc="-1" strike="noStrike">
              <a:solidFill>
                <a:srgbClr val="666699"/>
              </a:solidFill>
              <a:latin typeface="Arial"/>
            </a:endParaRPr>
          </a:p>
        </p:txBody>
      </p:sp>
      <p:pic>
        <p:nvPicPr>
          <p:cNvPr id="317" name="Picture 2" descr=""/>
          <p:cNvPicPr/>
          <p:nvPr/>
        </p:nvPicPr>
        <p:blipFill>
          <a:blip r:embed="rId1"/>
          <a:stretch/>
        </p:blipFill>
        <p:spPr>
          <a:xfrm>
            <a:off x="85320" y="1327680"/>
            <a:ext cx="4144320" cy="5218200"/>
          </a:xfrm>
          <a:prstGeom prst="rect">
            <a:avLst/>
          </a:prstGeom>
          <a:ln>
            <a:noFill/>
          </a:ln>
        </p:spPr>
      </p:pic>
      <p:pic>
        <p:nvPicPr>
          <p:cNvPr id="318" name="Picture 3" descr=""/>
          <p:cNvPicPr/>
          <p:nvPr/>
        </p:nvPicPr>
        <p:blipFill>
          <a:blip r:embed="rId2"/>
          <a:stretch/>
        </p:blipFill>
        <p:spPr>
          <a:xfrm>
            <a:off x="4380480" y="1327680"/>
            <a:ext cx="4473000" cy="5218200"/>
          </a:xfrm>
          <a:prstGeom prst="rect">
            <a:avLst/>
          </a:prstGeom>
          <a:ln>
            <a:noFill/>
          </a:ln>
        </p:spPr>
      </p:pic>
      <p:sp>
        <p:nvSpPr>
          <p:cNvPr id="319" name="CustomShape 3"/>
          <p:cNvSpPr/>
          <p:nvPr/>
        </p:nvSpPr>
        <p:spPr>
          <a:xfrm>
            <a:off x="85320" y="3357000"/>
            <a:ext cx="4144320" cy="732600"/>
          </a:xfrm>
          <a:prstGeom prst="rect">
            <a:avLst/>
          </a:prstGeom>
          <a:solidFill>
            <a:srgbClr val="ff0000">
              <a:alpha val="11000"/>
            </a:srgbClr>
          </a:solidFill>
          <a:ln w="6480">
            <a:solidFill>
              <a:schemeClr val="tx1"/>
            </a:solidFill>
            <a:round/>
          </a:ln>
        </p:spPr>
        <p:style>
          <a:lnRef idx="0"/>
          <a:fillRef idx="0"/>
          <a:effectRef idx="0"/>
          <a:fontRef idx="minor"/>
        </p:style>
      </p:sp>
      <p:sp>
        <p:nvSpPr>
          <p:cNvPr id="320" name="CustomShape 4"/>
          <p:cNvSpPr/>
          <p:nvPr/>
        </p:nvSpPr>
        <p:spPr>
          <a:xfrm>
            <a:off x="85320" y="4906080"/>
            <a:ext cx="4144320" cy="1640160"/>
          </a:xfrm>
          <a:prstGeom prst="rect">
            <a:avLst/>
          </a:prstGeom>
          <a:solidFill>
            <a:srgbClr val="ff0000">
              <a:alpha val="11000"/>
            </a:srgbClr>
          </a:solidFill>
          <a:ln w="6480">
            <a:solidFill>
              <a:schemeClr val="tx1"/>
            </a:solidFill>
            <a:round/>
          </a:ln>
        </p:spPr>
        <p:style>
          <a:lnRef idx="0"/>
          <a:fillRef idx="0"/>
          <a:effectRef idx="0"/>
          <a:fontRef idx="minor"/>
        </p:style>
      </p:sp>
      <p:sp>
        <p:nvSpPr>
          <p:cNvPr id="321" name="CustomShape 5"/>
          <p:cNvSpPr/>
          <p:nvPr/>
        </p:nvSpPr>
        <p:spPr>
          <a:xfrm>
            <a:off x="76320" y="1651320"/>
            <a:ext cx="4144320" cy="837720"/>
          </a:xfrm>
          <a:prstGeom prst="rect">
            <a:avLst/>
          </a:prstGeom>
          <a:solidFill>
            <a:srgbClr val="ff0000">
              <a:alpha val="11000"/>
            </a:srgbClr>
          </a:solidFill>
          <a:ln w="6480">
            <a:solidFill>
              <a:schemeClr val="tx1"/>
            </a:solidFill>
            <a:round/>
          </a:ln>
        </p:spPr>
        <p:style>
          <a:lnRef idx="0"/>
          <a:fillRef idx="0"/>
          <a:effectRef idx="0"/>
          <a:fontRef idx="minor"/>
        </p:style>
      </p:sp>
      <p:sp>
        <p:nvSpPr>
          <p:cNvPr id="322" name="CustomShape 6"/>
          <p:cNvSpPr/>
          <p:nvPr/>
        </p:nvSpPr>
        <p:spPr>
          <a:xfrm>
            <a:off x="4343400" y="2108520"/>
            <a:ext cx="4419360" cy="1548720"/>
          </a:xfrm>
          <a:prstGeom prst="rect">
            <a:avLst/>
          </a:prstGeom>
          <a:solidFill>
            <a:srgbClr val="ff0000">
              <a:alpha val="11000"/>
            </a:srgbClr>
          </a:solidFill>
          <a:ln w="6480">
            <a:solidFill>
              <a:schemeClr val="tx1"/>
            </a:solidFill>
            <a:round/>
          </a:ln>
        </p:spPr>
        <p:style>
          <a:lnRef idx="0"/>
          <a:fillRef idx="0"/>
          <a:effectRef idx="0"/>
          <a:fontRef idx="minor"/>
        </p:style>
      </p:sp>
      <p:sp>
        <p:nvSpPr>
          <p:cNvPr id="323" name="CustomShape 7"/>
          <p:cNvSpPr/>
          <p:nvPr/>
        </p:nvSpPr>
        <p:spPr>
          <a:xfrm>
            <a:off x="4343400" y="4547160"/>
            <a:ext cx="4419360" cy="2005920"/>
          </a:xfrm>
          <a:prstGeom prst="rect">
            <a:avLst/>
          </a:prstGeom>
          <a:solidFill>
            <a:srgbClr val="ff0000">
              <a:alpha val="11000"/>
            </a:srgbClr>
          </a:solidFill>
          <a:ln w="6480">
            <a:solidFill>
              <a:schemeClr val="tx1"/>
            </a:solidFill>
            <a:round/>
          </a:ln>
        </p:spPr>
        <p:style>
          <a:lnRef idx="0"/>
          <a:fillRef idx="0"/>
          <a:effectRef idx="0"/>
          <a:fontRef idx="minor"/>
        </p:style>
      </p:sp>
      <p:sp>
        <p:nvSpPr>
          <p:cNvPr id="324" name="CustomShape 8"/>
          <p:cNvSpPr/>
          <p:nvPr/>
        </p:nvSpPr>
        <p:spPr>
          <a:xfrm>
            <a:off x="5277240" y="914400"/>
            <a:ext cx="3352680" cy="3646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800" spc="-1" strike="noStrike">
                <a:solidFill>
                  <a:srgbClr val="ff0000"/>
                </a:solidFill>
                <a:latin typeface="Arial"/>
                <a:ea typeface="ＭＳ Ｐゴシック"/>
              </a:rPr>
              <a:t>… </a:t>
            </a:r>
            <a:r>
              <a:rPr b="0" lang="en-US" sz="1800" spc="-1" strike="noStrike">
                <a:solidFill>
                  <a:srgbClr val="ff0000"/>
                </a:solidFill>
                <a:latin typeface="Arial"/>
                <a:ea typeface="ＭＳ Ｐゴシック"/>
              </a:rPr>
              <a:t>with major CPS components</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20" dur="indefinite" restart="never" nodeType="tmRoot">
          <p:childTnLst>
            <p:seq>
              <p:cTn id="121" dur="indefinite" nodeType="mainSeq">
                <p:childTnLst>
                  <p:par>
                    <p:cTn id="122" fill="hold">
                      <p:stCondLst>
                        <p:cond delay="indefinite"/>
                      </p:stCondLst>
                      <p:childTnLst>
                        <p:par>
                          <p:cTn id="123" fill="hold">
                            <p:stCondLst>
                              <p:cond delay="0"/>
                            </p:stCondLst>
                            <p:childTnLst>
                              <p:par>
                                <p:cTn id="124" nodeType="clickEffect" fill="hold" presetClass="entr" presetID="1">
                                  <p:stCondLst>
                                    <p:cond delay="0"/>
                                  </p:stCondLst>
                                  <p:childTnLst>
                                    <p:set>
                                      <p:cBhvr>
                                        <p:cTn id="125" dur="1" fill="hold">
                                          <p:stCondLst>
                                            <p:cond delay="0"/>
                                          </p:stCondLst>
                                        </p:cTn>
                                        <p:tgtEl>
                                          <p:spTgt spid="324"/>
                                        </p:tgtEl>
                                        <p:attrNameLst>
                                          <p:attrName>style.visibility</p:attrName>
                                        </p:attrNameLst>
                                      </p:cBhvr>
                                      <p:to>
                                        <p:strVal val="visible"/>
                                      </p:to>
                                    </p:set>
                                  </p:childTnLst>
                                </p:cTn>
                              </p:par>
                              <p:par>
                                <p:cTn id="126" nodeType="withEffect" fill="hold" presetClass="entr" presetID="1">
                                  <p:stCondLst>
                                    <p:cond delay="0"/>
                                  </p:stCondLst>
                                  <p:childTnLst>
                                    <p:set>
                                      <p:cBhvr>
                                        <p:cTn id="127" dur="1" fill="hold">
                                          <p:stCondLst>
                                            <p:cond delay="0"/>
                                          </p:stCondLst>
                                        </p:cTn>
                                        <p:tgtEl>
                                          <p:spTgt spid="322"/>
                                        </p:tgtEl>
                                        <p:attrNameLst>
                                          <p:attrName>style.visibility</p:attrName>
                                        </p:attrNameLst>
                                      </p:cBhvr>
                                      <p:to>
                                        <p:strVal val="visible"/>
                                      </p:to>
                                    </p:set>
                                  </p:childTnLst>
                                </p:cTn>
                              </p:par>
                              <p:par>
                                <p:cTn id="128" nodeType="withEffect" fill="hold" presetClass="entr" presetID="1">
                                  <p:stCondLst>
                                    <p:cond delay="0"/>
                                  </p:stCondLst>
                                  <p:childTnLst>
                                    <p:set>
                                      <p:cBhvr>
                                        <p:cTn id="129" dur="1" fill="hold">
                                          <p:stCondLst>
                                            <p:cond delay="0"/>
                                          </p:stCondLst>
                                        </p:cTn>
                                        <p:tgtEl>
                                          <p:spTgt spid="321"/>
                                        </p:tgtEl>
                                        <p:attrNameLst>
                                          <p:attrName>style.visibility</p:attrName>
                                        </p:attrNameLst>
                                      </p:cBhvr>
                                      <p:to>
                                        <p:strVal val="visible"/>
                                      </p:to>
                                    </p:set>
                                  </p:childTnLst>
                                </p:cTn>
                              </p:par>
                              <p:par>
                                <p:cTn id="130" nodeType="withEffect" fill="hold" presetClass="entr" presetID="1">
                                  <p:stCondLst>
                                    <p:cond delay="0"/>
                                  </p:stCondLst>
                                  <p:childTnLst>
                                    <p:set>
                                      <p:cBhvr>
                                        <p:cTn id="131" dur="1" fill="hold">
                                          <p:stCondLst>
                                            <p:cond delay="0"/>
                                          </p:stCondLst>
                                        </p:cTn>
                                        <p:tgtEl>
                                          <p:spTgt spid="319"/>
                                        </p:tgtEl>
                                        <p:attrNameLst>
                                          <p:attrName>style.visibility</p:attrName>
                                        </p:attrNameLst>
                                      </p:cBhvr>
                                      <p:to>
                                        <p:strVal val="visible"/>
                                      </p:to>
                                    </p:set>
                                  </p:childTnLst>
                                </p:cTn>
                              </p:par>
                              <p:par>
                                <p:cTn id="132" nodeType="withEffect" fill="hold" presetClass="entr" presetID="1">
                                  <p:stCondLst>
                                    <p:cond delay="0"/>
                                  </p:stCondLst>
                                  <p:childTnLst>
                                    <p:set>
                                      <p:cBhvr>
                                        <p:cTn id="133" dur="1" fill="hold">
                                          <p:stCondLst>
                                            <p:cond delay="0"/>
                                          </p:stCondLst>
                                        </p:cTn>
                                        <p:tgtEl>
                                          <p:spTgt spid="320"/>
                                        </p:tgtEl>
                                        <p:attrNameLst>
                                          <p:attrName>style.visibility</p:attrName>
                                        </p:attrNameLst>
                                      </p:cBhvr>
                                      <p:to>
                                        <p:strVal val="visible"/>
                                      </p:to>
                                    </p:set>
                                  </p:childTnLst>
                                </p:cTn>
                              </p:par>
                              <p:par>
                                <p:cTn id="134" nodeType="withEffect" fill="hold" presetClass="entr" presetID="1">
                                  <p:stCondLst>
                                    <p:cond delay="0"/>
                                  </p:stCondLst>
                                  <p:childTnLst>
                                    <p:set>
                                      <p:cBhvr>
                                        <p:cTn id="135"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435240" y="29160"/>
            <a:ext cx="8196120" cy="76356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Economic Potential</a:t>
            </a:r>
            <a:endParaRPr b="0" lang="en-US" sz="3000" spc="-1" strike="noStrike">
              <a:solidFill>
                <a:srgbClr val="336666"/>
              </a:solidFill>
              <a:latin typeface="Arial"/>
            </a:endParaRPr>
          </a:p>
        </p:txBody>
      </p:sp>
      <p:sp>
        <p:nvSpPr>
          <p:cNvPr id="326" name="TextShape 2"/>
          <p:cNvSpPr txBox="1"/>
          <p:nvPr/>
        </p:nvSpPr>
        <p:spPr>
          <a:xfrm>
            <a:off x="304920" y="1676520"/>
            <a:ext cx="8610120" cy="4800240"/>
          </a:xfrm>
          <a:prstGeom prst="rect">
            <a:avLst/>
          </a:prstGeom>
          <a:noFill/>
          <a:ln>
            <a:noFill/>
          </a:ln>
        </p:spPr>
        <p:txBody>
          <a:bodyPr/>
          <a:p>
            <a:endParaRPr b="0" lang="en-US" sz="2600" spc="-1" strike="noStrike">
              <a:solidFill>
                <a:srgbClr val="666699"/>
              </a:solidFill>
              <a:latin typeface="Arial"/>
            </a:endParaRPr>
          </a:p>
        </p:txBody>
      </p:sp>
      <p:pic>
        <p:nvPicPr>
          <p:cNvPr id="327" name="Picture 2" descr=""/>
          <p:cNvPicPr/>
          <p:nvPr/>
        </p:nvPicPr>
        <p:blipFill>
          <a:blip r:embed="rId1"/>
          <a:stretch/>
        </p:blipFill>
        <p:spPr>
          <a:xfrm>
            <a:off x="-7920" y="759960"/>
            <a:ext cx="9117720" cy="6062400"/>
          </a:xfrm>
          <a:prstGeom prst="rect">
            <a:avLst/>
          </a:prstGeom>
          <a:ln>
            <a:noFill/>
          </a:ln>
        </p:spPr>
      </p:pic>
      <p:sp>
        <p:nvSpPr>
          <p:cNvPr id="328" name="CustomShape 3"/>
          <p:cNvSpPr/>
          <p:nvPr/>
        </p:nvSpPr>
        <p:spPr>
          <a:xfrm>
            <a:off x="0" y="762120"/>
            <a:ext cx="9143640" cy="1676160"/>
          </a:xfrm>
          <a:prstGeom prst="rect">
            <a:avLst/>
          </a:prstGeom>
          <a:solidFill>
            <a:srgbClr val="ff0000">
              <a:alpha val="11000"/>
            </a:srgbClr>
          </a:solidFill>
          <a:ln w="6480">
            <a:solidFill>
              <a:schemeClr val="tx1"/>
            </a:solidFill>
            <a:round/>
          </a:ln>
        </p:spPr>
        <p:style>
          <a:lnRef idx="0"/>
          <a:fillRef idx="0"/>
          <a:effectRef idx="0"/>
          <a:fontRef idx="minor"/>
        </p:style>
      </p:sp>
      <p:sp>
        <p:nvSpPr>
          <p:cNvPr id="329" name="CustomShape 4"/>
          <p:cNvSpPr/>
          <p:nvPr/>
        </p:nvSpPr>
        <p:spPr>
          <a:xfrm>
            <a:off x="0" y="3733920"/>
            <a:ext cx="9143640" cy="3047760"/>
          </a:xfrm>
          <a:prstGeom prst="rect">
            <a:avLst/>
          </a:prstGeom>
          <a:solidFill>
            <a:srgbClr val="ff0000">
              <a:alpha val="11000"/>
            </a:srgbClr>
          </a:solidFill>
          <a:ln w="6480">
            <a:solidFill>
              <a:schemeClr val="tx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136" dur="indefinite" restart="never" nodeType="tmRoot">
          <p:childTnLst>
            <p:seq>
              <p:cTn id="137"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TextShape 1"/>
          <p:cNvSpPr txBox="1"/>
          <p:nvPr/>
        </p:nvSpPr>
        <p:spPr>
          <a:xfrm>
            <a:off x="304920" y="190440"/>
            <a:ext cx="8610120" cy="125712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Google Strategy</a:t>
            </a:r>
            <a:endParaRPr b="0" lang="en-US" sz="3000" spc="-1" strike="noStrike">
              <a:solidFill>
                <a:srgbClr val="336666"/>
              </a:solidFill>
              <a:latin typeface="Arial"/>
            </a:endParaRPr>
          </a:p>
        </p:txBody>
      </p:sp>
      <p:pic>
        <p:nvPicPr>
          <p:cNvPr id="331" name="Picture 2" descr=""/>
          <p:cNvPicPr/>
          <p:nvPr/>
        </p:nvPicPr>
        <p:blipFill>
          <a:blip r:embed="rId1"/>
          <a:stretch/>
        </p:blipFill>
        <p:spPr>
          <a:xfrm>
            <a:off x="371160" y="1186200"/>
            <a:ext cx="3854160" cy="2321640"/>
          </a:xfrm>
          <a:prstGeom prst="rect">
            <a:avLst/>
          </a:prstGeom>
          <a:ln>
            <a:noFill/>
          </a:ln>
        </p:spPr>
      </p:pic>
      <p:pic>
        <p:nvPicPr>
          <p:cNvPr id="332" name="Picture 3" descr=""/>
          <p:cNvPicPr/>
          <p:nvPr/>
        </p:nvPicPr>
        <p:blipFill>
          <a:blip r:embed="rId2"/>
          <a:stretch/>
        </p:blipFill>
        <p:spPr>
          <a:xfrm>
            <a:off x="4766400" y="590760"/>
            <a:ext cx="4025160" cy="2916720"/>
          </a:xfrm>
          <a:prstGeom prst="rect">
            <a:avLst/>
          </a:prstGeom>
          <a:ln>
            <a:noFill/>
          </a:ln>
        </p:spPr>
      </p:pic>
      <p:pic>
        <p:nvPicPr>
          <p:cNvPr id="333" name="Picture 3" descr=""/>
          <p:cNvPicPr/>
          <p:nvPr/>
        </p:nvPicPr>
        <p:blipFill>
          <a:blip r:embed="rId3"/>
          <a:stretch/>
        </p:blipFill>
        <p:spPr>
          <a:xfrm>
            <a:off x="221040" y="3867120"/>
            <a:ext cx="3188160" cy="2832480"/>
          </a:xfrm>
          <a:prstGeom prst="rect">
            <a:avLst/>
          </a:prstGeom>
          <a:ln>
            <a:noFill/>
          </a:ln>
        </p:spPr>
      </p:pic>
      <p:sp>
        <p:nvSpPr>
          <p:cNvPr id="334" name="CustomShape 2"/>
          <p:cNvSpPr/>
          <p:nvPr/>
        </p:nvSpPr>
        <p:spPr>
          <a:xfrm>
            <a:off x="3644280" y="3809880"/>
            <a:ext cx="5499360" cy="2282040"/>
          </a:xfrm>
          <a:prstGeom prst="rect">
            <a:avLst/>
          </a:prstGeom>
          <a:noFill/>
          <a:ln>
            <a:noFill/>
          </a:ln>
        </p:spPr>
        <p:style>
          <a:lnRef idx="0"/>
          <a:fillRef idx="0"/>
          <a:effectRef idx="0"/>
          <a:fontRef idx="minor"/>
        </p:style>
        <p:txBody>
          <a:bodyPr/>
          <a:p>
            <a:pPr>
              <a:lnSpc>
                <a:spcPct val="100000"/>
              </a:lnSpc>
            </a:pPr>
            <a:r>
              <a:rPr b="1" lang="en-US" sz="1600" spc="-1" strike="noStrike">
                <a:solidFill>
                  <a:srgbClr val="336666"/>
                </a:solidFill>
                <a:latin typeface="Arial"/>
                <a:ea typeface="ＭＳ Ｐゴシック"/>
              </a:rPr>
              <a:t>Google's robotic cars have about $150,000 in equipment including a $70,000 </a:t>
            </a:r>
            <a:r>
              <a:rPr b="1" lang="en-US" sz="1600" spc="-1" strike="noStrike" u="sng">
                <a:solidFill>
                  <a:srgbClr val="006666"/>
                </a:solidFill>
                <a:uFillTx/>
                <a:latin typeface="Arial"/>
                <a:ea typeface="ＭＳ Ｐゴシック"/>
                <a:hlinkClick r:id="rId4"/>
              </a:rPr>
              <a:t>LIDAR</a:t>
            </a:r>
            <a:r>
              <a:rPr b="1" lang="en-US" sz="1600" spc="-1" strike="noStrike">
                <a:solidFill>
                  <a:srgbClr val="336666"/>
                </a:solidFill>
                <a:latin typeface="Arial"/>
                <a:ea typeface="ＭＳ Ｐゴシック"/>
              </a:rPr>
              <a:t> (laser radar) system. The range finder mounted on the top is a </a:t>
            </a:r>
            <a:r>
              <a:rPr b="1" lang="en-US" sz="1600" spc="-1" strike="noStrike" u="sng">
                <a:solidFill>
                  <a:srgbClr val="006666"/>
                </a:solidFill>
                <a:uFillTx/>
                <a:latin typeface="Arial"/>
                <a:ea typeface="ＭＳ Ｐゴシック"/>
                <a:hlinkClick r:id="rId5"/>
              </a:rPr>
              <a:t>Velodyne</a:t>
            </a:r>
            <a:r>
              <a:rPr b="1" lang="en-US" sz="1600" spc="-1" strike="noStrike">
                <a:solidFill>
                  <a:srgbClr val="336666"/>
                </a:solidFill>
                <a:latin typeface="Arial"/>
                <a:ea typeface="ＭＳ Ｐゴシック"/>
              </a:rPr>
              <a:t> 64-beam laser. This laser allows the vehicle to generate a detailed 3D map of its environment. </a:t>
            </a:r>
            <a:endParaRPr b="0" lang="en-US" sz="1600" spc="-1" strike="noStrike">
              <a:latin typeface="Arial"/>
            </a:endParaRPr>
          </a:p>
          <a:p>
            <a:pPr>
              <a:lnSpc>
                <a:spcPct val="100000"/>
              </a:lnSpc>
            </a:pPr>
            <a:r>
              <a:rPr b="1" lang="en-US" sz="1600" spc="-1" strike="noStrike">
                <a:solidFill>
                  <a:srgbClr val="336666"/>
                </a:solidFill>
                <a:latin typeface="Arial"/>
                <a:ea typeface="ＭＳ Ｐゴシック"/>
              </a:rPr>
              <a:t>The car then takes these generated maps and combines them with high-resolution maps of the world, producing different types of data models that allow it to drive itself</a:t>
            </a:r>
            <a:r>
              <a:rPr b="0" lang="en-US" sz="1600" spc="-1" strike="noStrike">
                <a:solidFill>
                  <a:srgbClr val="336666"/>
                </a:solidFill>
                <a:latin typeface="Arial"/>
                <a:ea typeface="ＭＳ Ｐゴシック"/>
              </a:rPr>
              <a:t>.</a:t>
            </a:r>
            <a:r>
              <a:rPr b="0" lang="en-US" sz="1600" spc="-1" strike="noStrike" baseline="30000">
                <a:solidFill>
                  <a:srgbClr val="336666"/>
                </a:solidFill>
                <a:latin typeface="Arial"/>
                <a:ea typeface="ＭＳ Ｐゴシック"/>
              </a:rPr>
              <a:t> </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138" dur="indefinite" restart="never" nodeType="tmRoot">
          <p:childTnLst>
            <p:seq>
              <p:cTn id="139"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473760" y="278640"/>
            <a:ext cx="8196120" cy="76356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Google and Facebook</a:t>
            </a:r>
            <a:endParaRPr b="0" lang="en-US" sz="3000" spc="-1" strike="noStrike">
              <a:solidFill>
                <a:srgbClr val="336666"/>
              </a:solidFill>
              <a:latin typeface="Arial"/>
            </a:endParaRPr>
          </a:p>
        </p:txBody>
      </p:sp>
      <p:sp>
        <p:nvSpPr>
          <p:cNvPr id="336" name="CustomShape 2"/>
          <p:cNvSpPr/>
          <p:nvPr/>
        </p:nvSpPr>
        <p:spPr>
          <a:xfrm>
            <a:off x="5105520" y="1066680"/>
            <a:ext cx="4038120" cy="365652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336666"/>
                </a:solidFill>
                <a:latin typeface="Arial"/>
                <a:ea typeface="ＭＳ Ｐゴシック"/>
              </a:rPr>
              <a:t>Wall Street Journal:</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336666"/>
                </a:solidFill>
                <a:latin typeface="Arial"/>
                <a:ea typeface="ＭＳ Ｐゴシック"/>
              </a:rPr>
              <a:t>By Alistair Barr and  Reed Albergotti </a:t>
            </a:r>
            <a:endParaRPr b="0" lang="en-US" sz="1800" spc="-1" strike="noStrike">
              <a:latin typeface="Arial"/>
            </a:endParaRPr>
          </a:p>
          <a:p>
            <a:pPr>
              <a:lnSpc>
                <a:spcPct val="100000"/>
              </a:lnSpc>
            </a:pPr>
            <a:r>
              <a:rPr b="0" lang="en-US" sz="1800" spc="-1" strike="noStrike">
                <a:solidFill>
                  <a:srgbClr val="336666"/>
                </a:solidFill>
                <a:latin typeface="Arial"/>
                <a:ea typeface="ＭＳ Ｐゴシック"/>
              </a:rPr>
              <a:t>April 14, 2014</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6666"/>
                </a:solidFill>
                <a:uFillTx/>
                <a:latin typeface="Arial"/>
                <a:ea typeface="ＭＳ Ｐゴシック"/>
                <a:hlinkClick r:id="rId1"/>
              </a:rPr>
              <a:t>Google</a:t>
            </a:r>
            <a:r>
              <a:rPr b="0" lang="en-US" sz="1800" spc="-1" strike="noStrike">
                <a:solidFill>
                  <a:srgbClr val="336666"/>
                </a:solidFill>
                <a:latin typeface="Arial"/>
                <a:ea typeface="ＭＳ Ｐゴシック"/>
              </a:rPr>
              <a:t> Inc.</a:t>
            </a:r>
            <a:r>
              <a:rPr b="0" lang="en-US" sz="1800" spc="-1" strike="noStrike" u="sng">
                <a:solidFill>
                  <a:srgbClr val="006666"/>
                </a:solidFill>
                <a:uFillTx/>
                <a:latin typeface="Arial"/>
                <a:ea typeface="ＭＳ Ｐゴシック"/>
                <a:hlinkClick r:id="rId2"/>
              </a:rPr>
              <a:t> </a:t>
            </a:r>
            <a:r>
              <a:rPr b="0" lang="en-US" sz="1800" spc="-1" strike="noStrike">
                <a:solidFill>
                  <a:srgbClr val="336666"/>
                </a:solidFill>
                <a:latin typeface="Arial"/>
                <a:ea typeface="ＭＳ Ｐゴシック"/>
              </a:rPr>
              <a:t>on Monday acquired a maker of solar-powered drones—a startup that </a:t>
            </a:r>
            <a:r>
              <a:rPr b="0" lang="en-US" sz="1800" spc="-1" strike="noStrike" u="sng">
                <a:solidFill>
                  <a:srgbClr val="006666"/>
                </a:solidFill>
                <a:uFillTx/>
                <a:latin typeface="Arial"/>
                <a:ea typeface="ＭＳ Ｐゴシック"/>
                <a:hlinkClick r:id="rId3"/>
              </a:rPr>
              <a:t>Facebook</a:t>
            </a:r>
            <a:r>
              <a:rPr b="0" lang="en-US" sz="1800" spc="-1" strike="noStrike">
                <a:solidFill>
                  <a:srgbClr val="336666"/>
                </a:solidFill>
                <a:latin typeface="Arial"/>
                <a:ea typeface="ＭＳ Ｐゴシック"/>
              </a:rPr>
              <a:t> Inc.</a:t>
            </a:r>
            <a:r>
              <a:rPr b="0" lang="en-US" sz="1800" spc="-1" strike="noStrike" u="sng">
                <a:solidFill>
                  <a:srgbClr val="006666"/>
                </a:solidFill>
                <a:uFillTx/>
                <a:latin typeface="Arial"/>
                <a:ea typeface="ＭＳ Ｐゴシック"/>
                <a:hlinkClick r:id="rId4"/>
              </a:rPr>
              <a:t> </a:t>
            </a:r>
            <a:r>
              <a:rPr b="0" lang="en-US" sz="1800" spc="-1" strike="noStrike">
                <a:solidFill>
                  <a:srgbClr val="336666"/>
                </a:solidFill>
                <a:latin typeface="Arial"/>
                <a:ea typeface="ＭＳ Ｐゴシック"/>
              </a:rPr>
              <a:t>had also considered acquiring—as the technology giants battle to extend their influence and find new users in the far corners of the earth.</a:t>
            </a:r>
            <a:endParaRPr b="0" lang="en-US" sz="1800" spc="-1" strike="noStrike">
              <a:latin typeface="Arial"/>
            </a:endParaRPr>
          </a:p>
          <a:p>
            <a:pPr>
              <a:lnSpc>
                <a:spcPct val="100000"/>
              </a:lnSpc>
            </a:pPr>
            <a:endParaRPr b="0" lang="en-US" sz="1800" spc="-1" strike="noStrike">
              <a:latin typeface="Arial"/>
            </a:endParaRPr>
          </a:p>
        </p:txBody>
      </p:sp>
      <p:pic>
        <p:nvPicPr>
          <p:cNvPr id="337" name="Picture 4" descr=""/>
          <p:cNvPicPr/>
          <p:nvPr/>
        </p:nvPicPr>
        <p:blipFill>
          <a:blip r:embed="rId5"/>
          <a:stretch/>
        </p:blipFill>
        <p:spPr>
          <a:xfrm>
            <a:off x="32760" y="1143000"/>
            <a:ext cx="5032080" cy="3352320"/>
          </a:xfrm>
          <a:prstGeom prst="rect">
            <a:avLst/>
          </a:prstGeom>
          <a:ln>
            <a:noFill/>
          </a:ln>
        </p:spPr>
      </p:pic>
      <p:sp>
        <p:nvSpPr>
          <p:cNvPr id="338" name="CustomShape 3"/>
          <p:cNvSpPr/>
          <p:nvPr/>
        </p:nvSpPr>
        <p:spPr>
          <a:xfrm>
            <a:off x="24120" y="4572000"/>
            <a:ext cx="4723920" cy="57708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336666"/>
                </a:solidFill>
                <a:latin typeface="Arial"/>
                <a:ea typeface="ＭＳ Ｐゴシック"/>
              </a:rPr>
              <a:t>Artist's rendering of Titan's Solara 50, which in theory at least, can stay aloft for years.</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140" dur="indefinite" restart="never" nodeType="tmRoot">
          <p:childTnLst>
            <p:seq>
              <p:cTn id="141"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304920" y="190440"/>
            <a:ext cx="8610120" cy="125712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Tesla Gigafactory</a:t>
            </a:r>
            <a:endParaRPr b="0" lang="en-US" sz="3000" spc="-1" strike="noStrike">
              <a:solidFill>
                <a:srgbClr val="336666"/>
              </a:solidFill>
              <a:latin typeface="Arial"/>
            </a:endParaRPr>
          </a:p>
        </p:txBody>
      </p:sp>
      <p:pic>
        <p:nvPicPr>
          <p:cNvPr id="340" name="Picture 2" descr=""/>
          <p:cNvPicPr/>
          <p:nvPr/>
        </p:nvPicPr>
        <p:blipFill>
          <a:blip r:embed="rId1"/>
          <a:stretch/>
        </p:blipFill>
        <p:spPr>
          <a:xfrm>
            <a:off x="0" y="1371600"/>
            <a:ext cx="9143640" cy="4285800"/>
          </a:xfrm>
          <a:prstGeom prst="rect">
            <a:avLst/>
          </a:prstGeom>
          <a:ln>
            <a:noFill/>
          </a:ln>
        </p:spPr>
      </p:pic>
      <p:sp>
        <p:nvSpPr>
          <p:cNvPr id="341" name="CustomShape 2"/>
          <p:cNvSpPr/>
          <p:nvPr/>
        </p:nvSpPr>
        <p:spPr>
          <a:xfrm>
            <a:off x="39240" y="5638680"/>
            <a:ext cx="6107760" cy="5770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336666"/>
                </a:solidFill>
                <a:latin typeface="Arial"/>
                <a:ea typeface="ＭＳ Ｐゴシック"/>
              </a:rPr>
              <a:t>Artists conception of battery factory under construction in Nevada.</a:t>
            </a:r>
            <a:endParaRPr b="0" lang="en-US" sz="1600" spc="-1" strike="noStrike">
              <a:latin typeface="Arial"/>
            </a:endParaRPr>
          </a:p>
          <a:p>
            <a:pPr>
              <a:lnSpc>
                <a:spcPct val="100000"/>
              </a:lnSpc>
            </a:pPr>
            <a:r>
              <a:rPr b="0" lang="en-US" sz="1600" spc="-1" strike="noStrike">
                <a:solidFill>
                  <a:srgbClr val="336666"/>
                </a:solidFill>
                <a:latin typeface="Arial"/>
                <a:ea typeface="ＭＳ Ｐゴシック"/>
              </a:rPr>
              <a:t>From: https://www.tesla.com/gigafactory</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142" dur="indefinite" restart="never" nodeType="tmRoot">
          <p:childTnLst>
            <p:seq>
              <p:cTn id="143"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0" y="1387440"/>
            <a:ext cx="7258680" cy="5507640"/>
          </a:xfrm>
          <a:prstGeom prst="rect">
            <a:avLst/>
          </a:prstGeom>
          <a:noFill/>
          <a:ln>
            <a:noFill/>
          </a:ln>
        </p:spPr>
        <p:style>
          <a:lnRef idx="0"/>
          <a:fillRef idx="0"/>
          <a:effectRef idx="0"/>
          <a:fontRef idx="minor"/>
        </p:style>
        <p:txBody>
          <a:bodyPr lIns="90000" rIns="90000" tIns="45000" bIns="45000"/>
          <a:p>
            <a:pPr>
              <a:lnSpc>
                <a:spcPct val="100000"/>
              </a:lnSpc>
              <a:spcAft>
                <a:spcPts val="300"/>
              </a:spcAft>
            </a:pPr>
            <a:r>
              <a:rPr b="1" lang="en-US" sz="2400" spc="-1" strike="noStrike">
                <a:solidFill>
                  <a:srgbClr val="000099"/>
                </a:solidFill>
                <a:latin typeface="Calibri"/>
                <a:ea typeface="Arial"/>
              </a:rPr>
              <a:t>It’s not just information technology anymore</a:t>
            </a:r>
            <a:r>
              <a:rPr b="0" lang="en-US" sz="2400" spc="-1" strike="noStrike">
                <a:solidFill>
                  <a:srgbClr val="000099"/>
                </a:solidFill>
                <a:latin typeface="Calibri"/>
                <a:ea typeface="Arial"/>
              </a:rPr>
              <a:t>: </a:t>
            </a:r>
            <a:endParaRPr b="0" lang="en-US" sz="24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Arial"/>
              </a:rPr>
              <a:t>Cyber + Physical</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Arial"/>
              </a:rPr>
              <a:t>Computation + Dynamics</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Arial"/>
              </a:rPr>
              <a:t>Security + Safety</a:t>
            </a:r>
            <a:endParaRPr b="0" lang="en-US" sz="1800" spc="-1" strike="noStrike">
              <a:latin typeface="Arial"/>
            </a:endParaRPr>
          </a:p>
          <a:p>
            <a:pPr marL="228600" indent="-228240">
              <a:lnSpc>
                <a:spcPct val="100000"/>
              </a:lnSpc>
              <a:spcAft>
                <a:spcPts val="300"/>
              </a:spcAft>
            </a:pPr>
            <a:r>
              <a:rPr b="1" lang="en-US" sz="2400" spc="-1" strike="noStrike">
                <a:solidFill>
                  <a:srgbClr val="000099"/>
                </a:solidFill>
                <a:latin typeface="Calibri"/>
                <a:ea typeface="Arial"/>
              </a:rPr>
              <a:t>Contradictions:</a:t>
            </a:r>
            <a:endParaRPr b="0" lang="en-US" sz="24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ＭＳ Ｐゴシック"/>
              </a:rPr>
              <a:t>Adaptability vs. Repeatability</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ＭＳ Ｐゴシック"/>
              </a:rPr>
              <a:t>High connectivity vs. Security and Privacy</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Arial"/>
              </a:rPr>
              <a:t>High performance vs. Low Energy</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Arial"/>
              </a:rPr>
              <a:t>Asynchrony vs. Coordination/Cooperation</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ＭＳ Ｐゴシック"/>
              </a:rPr>
              <a:t>Scalability vs. Reliability and Predictability</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ＭＳ Ｐゴシック"/>
              </a:rPr>
              <a:t>Laws and Regulations vs. Technical Possibilities</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ＭＳ Ｐゴシック"/>
              </a:rPr>
              <a:t>Economies of scale (cloud) vs. Locality (fog)</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ＭＳ Ｐゴシック"/>
              </a:rPr>
              <a:t>Open vs. Proprietary</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Calibri"/>
                <a:ea typeface="ＭＳ Ｐゴシック"/>
              </a:rPr>
              <a:t>Algorithms vs. Dynamics</a:t>
            </a:r>
            <a:endParaRPr b="0" lang="en-US" sz="1800" spc="-1" strike="noStrike">
              <a:latin typeface="Arial"/>
            </a:endParaRPr>
          </a:p>
          <a:p>
            <a:pPr marL="228600" indent="-228240">
              <a:lnSpc>
                <a:spcPct val="100000"/>
              </a:lnSpc>
              <a:spcAft>
                <a:spcPts val="300"/>
              </a:spcAft>
            </a:pPr>
            <a:r>
              <a:rPr b="1" lang="en-US" sz="2400" spc="-1" strike="noStrike">
                <a:solidFill>
                  <a:srgbClr val="000099"/>
                </a:solidFill>
                <a:latin typeface="Calibri"/>
                <a:ea typeface="Arial"/>
              </a:rPr>
              <a:t>Innovation:</a:t>
            </a:r>
            <a:endParaRPr b="0" lang="en-US" sz="2400" spc="-1" strike="noStrike">
              <a:latin typeface="Arial"/>
            </a:endParaRPr>
          </a:p>
          <a:p>
            <a:pPr marL="228600" indent="-228240">
              <a:lnSpc>
                <a:spcPct val="100000"/>
              </a:lnSpc>
            </a:pPr>
            <a:r>
              <a:rPr b="0" lang="en-US" sz="1800" spc="-1" strike="noStrike">
                <a:solidFill>
                  <a:srgbClr val="000000"/>
                </a:solidFill>
                <a:latin typeface="Calibri"/>
                <a:ea typeface="Arial"/>
              </a:rPr>
              <a:t>Cyber-physical systems require new engineering </a:t>
            </a:r>
            <a:endParaRPr b="0" lang="en-US" sz="1800" spc="-1" strike="noStrike">
              <a:latin typeface="Arial"/>
            </a:endParaRPr>
          </a:p>
          <a:p>
            <a:pPr marL="228600" indent="-228240">
              <a:lnSpc>
                <a:spcPct val="100000"/>
              </a:lnSpc>
            </a:pPr>
            <a:r>
              <a:rPr b="0" lang="en-US" sz="1800" spc="-1" strike="noStrike">
                <a:solidFill>
                  <a:srgbClr val="000000"/>
                </a:solidFill>
                <a:latin typeface="Calibri"/>
                <a:ea typeface="Arial"/>
              </a:rPr>
              <a:t>methods and models to address these contradictions.</a:t>
            </a:r>
            <a:endParaRPr b="0" lang="en-US" sz="1800" spc="-1" strike="noStrike">
              <a:latin typeface="Arial"/>
            </a:endParaRPr>
          </a:p>
        </p:txBody>
      </p:sp>
      <p:pic>
        <p:nvPicPr>
          <p:cNvPr id="174" name="Picture 31" descr=""/>
          <p:cNvPicPr/>
          <p:nvPr/>
        </p:nvPicPr>
        <p:blipFill>
          <a:blip r:embed="rId1"/>
          <a:srcRect l="0" t="17599" r="0" b="0"/>
          <a:stretch/>
        </p:blipFill>
        <p:spPr>
          <a:xfrm>
            <a:off x="3251160" y="1962360"/>
            <a:ext cx="2420280" cy="1259640"/>
          </a:xfrm>
          <a:prstGeom prst="rect">
            <a:avLst/>
          </a:prstGeom>
          <a:ln>
            <a:noFill/>
          </a:ln>
        </p:spPr>
      </p:pic>
      <p:sp>
        <p:nvSpPr>
          <p:cNvPr id="175" name="CustomShape 2"/>
          <p:cNvSpPr/>
          <p:nvPr/>
        </p:nvSpPr>
        <p:spPr>
          <a:xfrm>
            <a:off x="4313160" y="2813400"/>
            <a:ext cx="1074240" cy="303480"/>
          </a:xfrm>
          <a:prstGeom prst="rect">
            <a:avLst/>
          </a:prstGeom>
          <a:noFill/>
          <a:ln>
            <a:noFill/>
          </a:ln>
        </p:spPr>
        <p:style>
          <a:lnRef idx="0"/>
          <a:fillRef idx="0"/>
          <a:effectRef idx="0"/>
          <a:fontRef idx="minor"/>
        </p:style>
        <p:txBody>
          <a:bodyPr wrap="none" lIns="90000" rIns="90000" tIns="45000" bIns="45000"/>
          <a:p>
            <a:pPr algn="ctr">
              <a:lnSpc>
                <a:spcPct val="100000"/>
              </a:lnSpc>
            </a:pPr>
            <a:r>
              <a:rPr b="0" i="1" lang="en-US" sz="1400" spc="-1" strike="noStrike">
                <a:solidFill>
                  <a:srgbClr val="000000"/>
                </a:solidFill>
                <a:latin typeface="Arial"/>
                <a:ea typeface="ＭＳ Ｐゴシック"/>
              </a:rPr>
              <a:t>Automotive</a:t>
            </a:r>
            <a:endParaRPr b="0" lang="en-US" sz="1400" spc="-1" strike="noStrike">
              <a:latin typeface="Arial"/>
            </a:endParaRPr>
          </a:p>
        </p:txBody>
      </p:sp>
      <p:sp>
        <p:nvSpPr>
          <p:cNvPr id="176" name="TextShape 3"/>
          <p:cNvSpPr txBox="1"/>
          <p:nvPr/>
        </p:nvSpPr>
        <p:spPr>
          <a:xfrm>
            <a:off x="152280" y="190440"/>
            <a:ext cx="8762760" cy="963720"/>
          </a:xfrm>
          <a:prstGeom prst="rect">
            <a:avLst/>
          </a:prstGeom>
          <a:noFill/>
          <a:ln>
            <a:noFill/>
          </a:ln>
        </p:spPr>
        <p:txBody>
          <a:bodyPr anchor="ctr">
            <a:normAutofit/>
          </a:bodyPr>
          <a:p>
            <a:pPr>
              <a:lnSpc>
                <a:spcPct val="100000"/>
              </a:lnSpc>
            </a:pPr>
            <a:r>
              <a:rPr b="0" lang="en-US" sz="3000" spc="-1" strike="noStrike">
                <a:solidFill>
                  <a:srgbClr val="000000"/>
                </a:solidFill>
                <a:latin typeface="Arial"/>
                <a:ea typeface="ＭＳ Ｐゴシック"/>
              </a:rPr>
              <a:t>Focus on Cyber-Physical Systems</a:t>
            </a:r>
            <a:br/>
            <a:r>
              <a:rPr b="0" lang="en-US" sz="3000" spc="-1" strike="noStrike">
                <a:solidFill>
                  <a:srgbClr val="000000"/>
                </a:solidFill>
                <a:latin typeface="Arial"/>
                <a:ea typeface="ＭＳ Ｐゴシック"/>
              </a:rPr>
              <a:t>Full of Contradictory Requirements</a:t>
            </a:r>
            <a:endParaRPr b="0" lang="en-US" sz="3000" spc="-1" strike="noStrike">
              <a:solidFill>
                <a:srgbClr val="336666"/>
              </a:solidFill>
              <a:latin typeface="Arial"/>
            </a:endParaRPr>
          </a:p>
        </p:txBody>
      </p:sp>
      <p:pic>
        <p:nvPicPr>
          <p:cNvPr id="177" name="Picture 49" descr=""/>
          <p:cNvPicPr/>
          <p:nvPr/>
        </p:nvPicPr>
        <p:blipFill>
          <a:blip r:embed="rId2"/>
          <a:stretch/>
        </p:blipFill>
        <p:spPr>
          <a:xfrm>
            <a:off x="7123320" y="1403280"/>
            <a:ext cx="2020320" cy="2084400"/>
          </a:xfrm>
          <a:prstGeom prst="rect">
            <a:avLst/>
          </a:prstGeom>
          <a:ln>
            <a:noFill/>
          </a:ln>
        </p:spPr>
      </p:pic>
      <p:sp>
        <p:nvSpPr>
          <p:cNvPr id="178" name="CustomShape 4"/>
          <p:cNvSpPr/>
          <p:nvPr/>
        </p:nvSpPr>
        <p:spPr>
          <a:xfrm>
            <a:off x="7187760" y="1365480"/>
            <a:ext cx="2057040" cy="303480"/>
          </a:xfrm>
          <a:prstGeom prst="rect">
            <a:avLst/>
          </a:prstGeom>
          <a:noFill/>
          <a:ln>
            <a:noFill/>
          </a:ln>
        </p:spPr>
        <p:style>
          <a:lnRef idx="0"/>
          <a:fillRef idx="0"/>
          <a:effectRef idx="0"/>
          <a:fontRef idx="minor"/>
        </p:style>
        <p:txBody>
          <a:bodyPr lIns="90000" rIns="90000" tIns="45000" bIns="45000"/>
          <a:p>
            <a:pPr>
              <a:lnSpc>
                <a:spcPct val="100000"/>
              </a:lnSpc>
            </a:pPr>
            <a:r>
              <a:rPr b="0" i="1" lang="en-US" sz="1400" spc="-1" strike="noStrike">
                <a:solidFill>
                  <a:srgbClr val="000000"/>
                </a:solidFill>
                <a:latin typeface="Arial"/>
                <a:ea typeface="ＭＳ Ｐゴシック"/>
              </a:rPr>
              <a:t>Biomedical</a:t>
            </a:r>
            <a:endParaRPr b="0" lang="en-US" sz="1400" spc="-1" strike="noStrike">
              <a:latin typeface="Arial"/>
            </a:endParaRPr>
          </a:p>
        </p:txBody>
      </p:sp>
      <p:pic>
        <p:nvPicPr>
          <p:cNvPr id="179" name="Picture 54" descr=""/>
          <p:cNvPicPr/>
          <p:nvPr/>
        </p:nvPicPr>
        <p:blipFill>
          <a:blip r:embed="rId3"/>
          <a:stretch/>
        </p:blipFill>
        <p:spPr>
          <a:xfrm>
            <a:off x="7022520" y="3462840"/>
            <a:ext cx="2121120" cy="1311480"/>
          </a:xfrm>
          <a:prstGeom prst="rect">
            <a:avLst/>
          </a:prstGeom>
          <a:ln>
            <a:noFill/>
          </a:ln>
        </p:spPr>
      </p:pic>
      <p:sp>
        <p:nvSpPr>
          <p:cNvPr id="180" name="CustomShape 5"/>
          <p:cNvSpPr/>
          <p:nvPr/>
        </p:nvSpPr>
        <p:spPr>
          <a:xfrm>
            <a:off x="7143120" y="3458160"/>
            <a:ext cx="746640" cy="30348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1400" spc="-1" strike="noStrike">
                <a:solidFill>
                  <a:srgbClr val="000000"/>
                </a:solidFill>
                <a:latin typeface="Arial"/>
                <a:ea typeface="ＭＳ Ｐゴシック"/>
              </a:rPr>
              <a:t>Military</a:t>
            </a:r>
            <a:endParaRPr b="0" lang="en-US" sz="1400" spc="-1" strike="noStrike">
              <a:latin typeface="Arial"/>
            </a:endParaRPr>
          </a:p>
        </p:txBody>
      </p:sp>
      <p:pic>
        <p:nvPicPr>
          <p:cNvPr id="181" name="Picture 6" descr=""/>
          <p:cNvPicPr/>
          <p:nvPr/>
        </p:nvPicPr>
        <p:blipFill>
          <a:blip r:embed="rId4"/>
          <a:stretch/>
        </p:blipFill>
        <p:spPr>
          <a:xfrm>
            <a:off x="5677560" y="1866240"/>
            <a:ext cx="1468800" cy="1036440"/>
          </a:xfrm>
          <a:prstGeom prst="rect">
            <a:avLst/>
          </a:prstGeom>
          <a:ln>
            <a:noFill/>
          </a:ln>
        </p:spPr>
      </p:pic>
      <p:sp>
        <p:nvSpPr>
          <p:cNvPr id="182" name="CustomShape 6"/>
          <p:cNvSpPr/>
          <p:nvPr/>
        </p:nvSpPr>
        <p:spPr>
          <a:xfrm>
            <a:off x="6362640" y="1857240"/>
            <a:ext cx="941400" cy="303480"/>
          </a:xfrm>
          <a:prstGeom prst="rect">
            <a:avLst/>
          </a:prstGeom>
          <a:noFill/>
          <a:ln>
            <a:noFill/>
          </a:ln>
        </p:spPr>
        <p:style>
          <a:lnRef idx="0"/>
          <a:fillRef idx="0"/>
          <a:effectRef idx="0"/>
          <a:fontRef idx="minor"/>
        </p:style>
        <p:txBody>
          <a:bodyPr lIns="90000" rIns="90000" tIns="45000" bIns="45000"/>
          <a:p>
            <a:pPr>
              <a:lnSpc>
                <a:spcPct val="100000"/>
              </a:lnSpc>
            </a:pPr>
            <a:r>
              <a:rPr b="0" i="1" lang="en-US" sz="1400" spc="-1" strike="noStrike">
                <a:solidFill>
                  <a:srgbClr val="ffffff"/>
                </a:solidFill>
                <a:latin typeface="Arial"/>
                <a:ea typeface="ＭＳ Ｐゴシック"/>
              </a:rPr>
              <a:t>Energy</a:t>
            </a:r>
            <a:endParaRPr b="0" lang="en-US" sz="1400" spc="-1" strike="noStrike">
              <a:latin typeface="Arial"/>
            </a:endParaRPr>
          </a:p>
        </p:txBody>
      </p:sp>
      <p:pic>
        <p:nvPicPr>
          <p:cNvPr id="183" name="Picture 37" descr=""/>
          <p:cNvPicPr/>
          <p:nvPr/>
        </p:nvPicPr>
        <p:blipFill>
          <a:blip r:embed="rId5"/>
          <a:srcRect l="0" t="2730" r="0" b="0"/>
          <a:stretch/>
        </p:blipFill>
        <p:spPr>
          <a:xfrm>
            <a:off x="7271640" y="4930920"/>
            <a:ext cx="1872000" cy="1938960"/>
          </a:xfrm>
          <a:prstGeom prst="rect">
            <a:avLst/>
          </a:prstGeom>
          <a:ln>
            <a:noFill/>
          </a:ln>
        </p:spPr>
      </p:pic>
      <p:sp>
        <p:nvSpPr>
          <p:cNvPr id="184" name="CustomShape 7"/>
          <p:cNvSpPr/>
          <p:nvPr/>
        </p:nvSpPr>
        <p:spPr>
          <a:xfrm>
            <a:off x="5076720" y="5654880"/>
            <a:ext cx="2057040" cy="303480"/>
          </a:xfrm>
          <a:prstGeom prst="rect">
            <a:avLst/>
          </a:prstGeom>
          <a:noFill/>
          <a:ln>
            <a:noFill/>
          </a:ln>
        </p:spPr>
        <p:style>
          <a:lnRef idx="0"/>
          <a:fillRef idx="0"/>
          <a:effectRef idx="0"/>
          <a:fontRef idx="minor"/>
        </p:style>
        <p:txBody>
          <a:bodyPr lIns="90000" rIns="90000" tIns="45000" bIns="45000"/>
          <a:p>
            <a:pPr algn="r">
              <a:lnSpc>
                <a:spcPct val="100000"/>
              </a:lnSpc>
            </a:pPr>
            <a:r>
              <a:rPr b="0" i="1" lang="en-US" sz="1400" spc="-1" strike="noStrike">
                <a:solidFill>
                  <a:srgbClr val="000000"/>
                </a:solidFill>
                <a:latin typeface="Arial"/>
                <a:ea typeface="ＭＳ Ｐゴシック"/>
              </a:rPr>
              <a:t>Manufacturing</a:t>
            </a:r>
            <a:endParaRPr b="0" lang="en-US" sz="1400" spc="-1" strike="noStrike">
              <a:latin typeface="Arial"/>
            </a:endParaRPr>
          </a:p>
        </p:txBody>
      </p:sp>
      <p:pic>
        <p:nvPicPr>
          <p:cNvPr id="185" name="Picture 62" descr=""/>
          <p:cNvPicPr/>
          <p:nvPr/>
        </p:nvPicPr>
        <p:blipFill>
          <a:blip r:embed="rId6"/>
          <a:stretch/>
        </p:blipFill>
        <p:spPr>
          <a:xfrm>
            <a:off x="5379480" y="2876760"/>
            <a:ext cx="1745640" cy="1117800"/>
          </a:xfrm>
          <a:prstGeom prst="rect">
            <a:avLst/>
          </a:prstGeom>
          <a:ln>
            <a:noFill/>
          </a:ln>
          <a:effectLst>
            <a:outerShdw algn="tl" blurRad="50800" dir="2700000" dist="37674" rotWithShape="0">
              <a:srgbClr val="000000">
                <a:alpha val="40000"/>
              </a:srgbClr>
            </a:outerShdw>
          </a:effectLst>
        </p:spPr>
      </p:pic>
      <p:sp>
        <p:nvSpPr>
          <p:cNvPr id="186" name="CustomShape 8"/>
          <p:cNvSpPr/>
          <p:nvPr/>
        </p:nvSpPr>
        <p:spPr>
          <a:xfrm>
            <a:off x="5778000" y="2876760"/>
            <a:ext cx="1218960" cy="333720"/>
          </a:xfrm>
          <a:prstGeom prst="rect">
            <a:avLst/>
          </a:prstGeom>
          <a:noFill/>
          <a:ln>
            <a:noFill/>
          </a:ln>
        </p:spPr>
        <p:style>
          <a:lnRef idx="0"/>
          <a:fillRef idx="0"/>
          <a:effectRef idx="0"/>
          <a:fontRef idx="minor"/>
        </p:style>
        <p:txBody>
          <a:bodyPr lIns="90000" rIns="90000" tIns="45000" bIns="45000"/>
          <a:p>
            <a:pPr>
              <a:lnSpc>
                <a:spcPct val="100000"/>
              </a:lnSpc>
            </a:pPr>
            <a:r>
              <a:rPr b="0" i="1" lang="en-US" sz="1600" spc="-1" strike="noStrike">
                <a:solidFill>
                  <a:srgbClr val="ffffff"/>
                </a:solidFill>
                <a:latin typeface="Arial"/>
                <a:ea typeface="ＭＳ Ｐゴシック"/>
              </a:rPr>
              <a:t>Avionics</a:t>
            </a:r>
            <a:endParaRPr b="0" lang="en-US" sz="1600" spc="-1" strike="noStrike">
              <a:latin typeface="Arial"/>
            </a:endParaRPr>
          </a:p>
        </p:txBody>
      </p:sp>
      <p:pic>
        <p:nvPicPr>
          <p:cNvPr id="187" name="Picture 1" descr="">
            <a:hlinkClick r:id="" action="ppaction://media"/>
          </p:cNvPr>
          <p:cNvPicPr/>
          <p:nvPr>
            <a:videoFile r:link="rId7"/>
            <p:extLst>
              <p:ext uri="{DAA4B4D4-6D71-4841-9C94-3DE7FCFB9230}">
                <p14:media r:embed="rId8"/>
              </p:ext>
            </p:extLst>
          </p:nvPr>
        </p:nvPicPr>
        <p:blipFill>
          <a:blip r:embed="rId9"/>
        </p:blipFill>
        <p:spPr>
          <a:xfrm>
            <a:off x="4885560" y="3988440"/>
            <a:ext cx="2235960" cy="1676880"/>
          </a:xfrm>
          <a:prstGeom prst="rect">
            <a:avLst/>
          </a:prstGeom>
          <a:ln>
            <a:noFill/>
          </a:ln>
        </p:spPr>
      </p:pic>
      <p:sp>
        <p:nvSpPr>
          <p:cNvPr id="188" name="CustomShape 9"/>
          <p:cNvSpPr/>
          <p:nvPr/>
        </p:nvSpPr>
        <p:spPr>
          <a:xfrm>
            <a:off x="7134120" y="4787640"/>
            <a:ext cx="2057040" cy="303480"/>
          </a:xfrm>
          <a:prstGeom prst="rect">
            <a:avLst/>
          </a:prstGeom>
          <a:noFill/>
          <a:ln>
            <a:noFill/>
          </a:ln>
        </p:spPr>
        <p:style>
          <a:lnRef idx="0"/>
          <a:fillRef idx="0"/>
          <a:effectRef idx="0"/>
          <a:fontRef idx="minor"/>
        </p:style>
        <p:txBody>
          <a:bodyPr lIns="90000" rIns="90000" tIns="45000" bIns="45000"/>
          <a:p>
            <a:pPr>
              <a:lnSpc>
                <a:spcPct val="100000"/>
              </a:lnSpc>
            </a:pPr>
            <a:r>
              <a:rPr b="0" i="1" lang="en-US" sz="1400" spc="-1" strike="noStrike">
                <a:solidFill>
                  <a:srgbClr val="000000"/>
                </a:solidFill>
                <a:latin typeface="Arial"/>
                <a:ea typeface="ＭＳ Ｐゴシック"/>
              </a:rPr>
              <a:t>Buildings</a:t>
            </a:r>
            <a:endParaRPr b="0" lang="en-US" sz="1400" spc="-1" strike="noStrike">
              <a:latin typeface="Arial"/>
            </a:endParaRPr>
          </a:p>
        </p:txBody>
      </p:sp>
      <p:sp>
        <p:nvSpPr>
          <p:cNvPr id="189" name="TextShape 10"/>
          <p:cNvSpPr txBox="1"/>
          <p:nvPr/>
        </p:nvSpPr>
        <p:spPr>
          <a:xfrm>
            <a:off x="0" y="6492960"/>
            <a:ext cx="3033360" cy="364680"/>
          </a:xfrm>
          <a:prstGeom prst="rect">
            <a:avLst/>
          </a:prstGeom>
          <a:noFill/>
          <a:ln w="9360">
            <a:noFill/>
          </a:ln>
        </p:spPr>
        <p:txBody>
          <a:bodyPr lIns="90000" rIns="90000" tIns="45000" bIns="45000"/>
          <a:p>
            <a:pPr>
              <a:lnSpc>
                <a:spcPct val="100000"/>
              </a:lnSpc>
            </a:pPr>
            <a:r>
              <a:rPr b="0" lang="en-US" sz="1600" spc="-1" strike="noStrike">
                <a:solidFill>
                  <a:srgbClr val="336666"/>
                </a:solidFill>
                <a:latin typeface="Arial"/>
                <a:ea typeface="ＭＳ Ｐゴシック"/>
              </a:rPr>
              <a:t>Lee, Berkeley</a:t>
            </a:r>
            <a:endParaRPr b="0" lang="en-US" sz="1600" spc="-1" strike="noStrike">
              <a:latin typeface="Times New Roman"/>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childTnLst>
                  <p:par>
                    <p:cTn id="5" fill="hold">
                      <p:stCondLst>
                        <p:cond delay="0"/>
                      </p:stCondLst>
                      <p:childTnLst>
                        <p:par>
                          <p:cTn id="6" fill="hold">
                            <p:stCondLst>
                              <p:cond delay="0"/>
                            </p:stCondLst>
                            <p:childTnLst>
                              <p:par>
                                <p:cTn id="7" nodeType="afterEffect" fill="hold" presetClass="mediacall">
                                  <p:stCondLst>
                                    <p:cond delay="0"/>
                                  </p:stCondLst>
                                  <p:childTnLst>
                                    <p:cmd type="call">
                                      <p:cBhvr>
                                        <p:cTn id="8" dur="8832" fill="hold"/>
                                        <p:tgtEl>
                                          <p:spTgt spid="187"/>
                                        </p:tgtEl>
                                      </p:cBhvr>
                                    </p:cmd>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17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17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7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7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17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7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7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173">
                                            <p:txEl>
                                              <p:pRg st="12" end="1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173">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73">
                                            <p:txEl>
                                              <p:pRg st="14" end="14"/>
                                            </p:txEl>
                                          </p:spTgt>
                                        </p:tgtEl>
                                        <p:attrNameLst>
                                          <p:attrName>style.visibility</p:attrName>
                                        </p:attrNameLst>
                                      </p:cBhvr>
                                      <p:to>
                                        <p:strVal val="visible"/>
                                      </p:to>
                                    </p:set>
                                  </p:childTnLst>
                                </p:cTn>
                              </p:par>
                              <p:par>
                                <p:cTn id="53" nodeType="withEffect" fill="hold" presetClass="entr" presetID="1">
                                  <p:stCondLst>
                                    <p:cond delay="0"/>
                                  </p:stCondLst>
                                  <p:childTnLst>
                                    <p:set>
                                      <p:cBhvr>
                                        <p:cTn id="54" dur="1" fill="hold">
                                          <p:stCondLst>
                                            <p:cond delay="0"/>
                                          </p:stCondLst>
                                        </p:cTn>
                                        <p:tgtEl>
                                          <p:spTgt spid="173">
                                            <p:txEl>
                                              <p:pRg st="15" end="15"/>
                                            </p:txEl>
                                          </p:spTgt>
                                        </p:tgtEl>
                                        <p:attrNameLst>
                                          <p:attrName>style.visibility</p:attrName>
                                        </p:attrNameLst>
                                      </p:cBhvr>
                                      <p:to>
                                        <p:strVal val="visible"/>
                                      </p:to>
                                    </p:set>
                                  </p:childTnLst>
                                </p:cTn>
                              </p:par>
                              <p:par>
                                <p:cTn id="55" nodeType="withEffect" fill="hold" presetClass="entr" presetID="1">
                                  <p:stCondLst>
                                    <p:cond delay="0"/>
                                  </p:stCondLst>
                                  <p:childTnLst>
                                    <p:set>
                                      <p:cBhvr>
                                        <p:cTn id="56" dur="1" fill="hold">
                                          <p:stCondLst>
                                            <p:cond delay="0"/>
                                          </p:stCondLst>
                                        </p:cTn>
                                        <p:tgtEl>
                                          <p:spTgt spid="173">
                                            <p:txEl>
                                              <p:pRg st="16" end="1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seq>
              <p:cTn id="57" restart="whenNotActive" nodeType="interactiveSeq" fill="hold">
                <p:childTnLst>
                  <p:par>
                    <p:cTn id="58" fill="hold">
                      <p:stCondLst>
                        <p:cond delay="0"/>
                      </p:stCondLst>
                      <p:childTnLst>
                        <p:par>
                          <p:cTn id="59" fill="hold">
                            <p:stCondLst>
                              <p:cond delay="0"/>
                            </p:stCondLst>
                            <p:childTnLst>
                              <p:par>
                                <p:cTn id="60" nodeType="clickEffect" fill="hold" presetClass="mediacall">
                                  <p:stCondLst>
                                    <p:cond delay="0"/>
                                  </p:stCondLst>
                                  <p:childTnLst>
                                    <p:cmd type="call" cmd="togglePause">
                                      <p:cBhvr>
                                        <p:cTn id="61" dur="1" fill="hold"/>
                                        <p:tgtEl>
                                          <p:spTgt spid="187"/>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TextShape 1"/>
          <p:cNvSpPr txBox="1"/>
          <p:nvPr/>
        </p:nvSpPr>
        <p:spPr>
          <a:xfrm>
            <a:off x="304920" y="190440"/>
            <a:ext cx="8610120" cy="125712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Apple iCar?</a:t>
            </a:r>
            <a:endParaRPr b="0" lang="en-US" sz="3000" spc="-1" strike="noStrike">
              <a:solidFill>
                <a:srgbClr val="336666"/>
              </a:solidFill>
              <a:latin typeface="Arial"/>
            </a:endParaRPr>
          </a:p>
        </p:txBody>
      </p:sp>
      <p:sp>
        <p:nvSpPr>
          <p:cNvPr id="343" name="CustomShape 2"/>
          <p:cNvSpPr/>
          <p:nvPr/>
        </p:nvSpPr>
        <p:spPr>
          <a:xfrm>
            <a:off x="152280" y="4876920"/>
            <a:ext cx="8686440" cy="1461960"/>
          </a:xfrm>
          <a:prstGeom prst="rect">
            <a:avLst/>
          </a:prstGeom>
          <a:noFill/>
          <a:ln>
            <a:noFill/>
          </a:ln>
        </p:spPr>
        <p:style>
          <a:lnRef idx="0"/>
          <a:fillRef idx="0"/>
          <a:effectRef idx="0"/>
          <a:fontRef idx="minor"/>
        </p:style>
        <p:txBody>
          <a:bodyPr lIns="90000" rIns="90000" tIns="45000" bIns="45000"/>
          <a:p>
            <a:pPr>
              <a:lnSpc>
                <a:spcPct val="100000"/>
              </a:lnSpc>
            </a:pPr>
            <a:r>
              <a:rPr b="0" i="1" lang="en-US" sz="1800" spc="-1" strike="noStrike">
                <a:solidFill>
                  <a:srgbClr val="336666"/>
                </a:solidFill>
                <a:latin typeface="Arial"/>
                <a:ea typeface="ＭＳ Ｐゴシック"/>
              </a:rPr>
              <a:t>Macworld</a:t>
            </a:r>
            <a:r>
              <a:rPr b="0" lang="en-US" sz="1800" spc="-1" strike="noStrike">
                <a:solidFill>
                  <a:srgbClr val="336666"/>
                </a:solidFill>
                <a:latin typeface="Arial"/>
                <a:ea typeface="ＭＳ Ｐゴシック"/>
              </a:rPr>
              <a:t>, Aug. 10, 2016:</a:t>
            </a:r>
            <a:endParaRPr b="0" lang="en-US" sz="1800" spc="-1" strike="noStrike">
              <a:latin typeface="Arial"/>
            </a:endParaRPr>
          </a:p>
          <a:p>
            <a:pPr>
              <a:lnSpc>
                <a:spcPct val="100000"/>
              </a:lnSpc>
            </a:pPr>
            <a:r>
              <a:rPr b="0" lang="en-US" sz="1800" spc="-1" strike="noStrike">
                <a:solidFill>
                  <a:srgbClr val="336666"/>
                </a:solidFill>
                <a:latin typeface="Arial"/>
                <a:ea typeface="ＭＳ Ｐゴシック"/>
              </a:rPr>
              <a:t>Reports suggest that Apple is developing an electric iCar to rival Tesla. With reports that Apple is negotiating with BMW, and poaching Samsung employees (especially battery specialists) and reassigning large numbers of staff for its Project Titan, is Apple manufacturing an iCar, and when will the iCar be launched?</a:t>
            </a:r>
            <a:endParaRPr b="0" lang="en-US" sz="1800" spc="-1" strike="noStrike">
              <a:latin typeface="Arial"/>
            </a:endParaRPr>
          </a:p>
        </p:txBody>
      </p:sp>
      <p:pic>
        <p:nvPicPr>
          <p:cNvPr id="344" name="Picture 2" descr=""/>
          <p:cNvPicPr/>
          <p:nvPr/>
        </p:nvPicPr>
        <p:blipFill>
          <a:blip r:embed="rId1"/>
          <a:stretch/>
        </p:blipFill>
        <p:spPr>
          <a:xfrm>
            <a:off x="0" y="1219320"/>
            <a:ext cx="6400440" cy="3600000"/>
          </a:xfrm>
          <a:prstGeom prst="rect">
            <a:avLst/>
          </a:prstGeom>
          <a:ln>
            <a:noFill/>
          </a:ln>
        </p:spPr>
      </p:pic>
    </p:spTree>
  </p:cSld>
  <mc:AlternateContent>
    <mc:Choice Requires="p14">
      <p:transition spd="slow" p14:dur="2000"/>
    </mc:Choice>
    <mc:Fallback>
      <p:transition spd="slow"/>
    </mc:Fallback>
  </mc:AlternateContent>
  <p:timing>
    <p:tnLst>
      <p:par>
        <p:cTn id="144" dur="indefinite" restart="never" nodeType="tmRoot">
          <p:childTnLst>
            <p:seq>
              <p:cTn id="145"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TextShape 1"/>
          <p:cNvSpPr txBox="1"/>
          <p:nvPr/>
        </p:nvSpPr>
        <p:spPr>
          <a:xfrm>
            <a:off x="225360" y="236520"/>
            <a:ext cx="8686440" cy="1142640"/>
          </a:xfrm>
          <a:prstGeom prst="rect">
            <a:avLst/>
          </a:prstGeom>
          <a:noFill/>
          <a:ln>
            <a:noFill/>
          </a:ln>
        </p:spPr>
        <p:txBody>
          <a:bodyPr anchor="ctr"/>
          <a:p>
            <a:pPr>
              <a:lnSpc>
                <a:spcPct val="100000"/>
              </a:lnSpc>
            </a:pPr>
            <a:r>
              <a:rPr b="0" lang="en-US" sz="2400" spc="-1" strike="noStrike">
                <a:solidFill>
                  <a:srgbClr val="000000"/>
                </a:solidFill>
                <a:latin typeface="Arial"/>
                <a:ea typeface="ＭＳ Ｐゴシック"/>
              </a:rPr>
              <a:t>The Emerging IT Scene</a:t>
            </a:r>
            <a:endParaRPr b="0" lang="en-US" sz="2400" spc="-1" strike="noStrike">
              <a:solidFill>
                <a:srgbClr val="336666"/>
              </a:solidFill>
              <a:latin typeface="Arial"/>
            </a:endParaRPr>
          </a:p>
        </p:txBody>
      </p:sp>
      <p:sp>
        <p:nvSpPr>
          <p:cNvPr id="346" name="CustomShape 2"/>
          <p:cNvSpPr/>
          <p:nvPr/>
        </p:nvSpPr>
        <p:spPr>
          <a:xfrm>
            <a:off x="677160" y="855360"/>
            <a:ext cx="5932440" cy="5808960"/>
          </a:xfrm>
          <a:prstGeom prst="ellipse">
            <a:avLst/>
          </a:prstGeom>
          <a:gradFill rotWithShape="0">
            <a:gsLst>
              <a:gs pos="0">
                <a:schemeClr val="bg1">
                  <a:lumMod val="50000"/>
                  <a:lumOff val="50000"/>
                </a:schemeClr>
              </a:gs>
              <a:gs pos="50000">
                <a:schemeClr val="bg1">
                  <a:lumMod val="75000"/>
                  <a:lumOff val="25000"/>
                </a:schemeClr>
              </a:gs>
              <a:gs pos="100000">
                <a:schemeClr val="bg1"/>
              </a:gs>
            </a:gsLst>
            <a:lin ang="0"/>
          </a:gradFill>
          <a:ln>
            <a:noFill/>
          </a:ln>
          <a:effectLst>
            <a:softEdge rad="63500"/>
          </a:effectLst>
        </p:spPr>
        <p:style>
          <a:lnRef idx="2">
            <a:schemeClr val="accent1">
              <a:shade val="50000"/>
            </a:schemeClr>
          </a:lnRef>
          <a:fillRef idx="1">
            <a:schemeClr val="accent1"/>
          </a:fillRef>
          <a:effectRef idx="0">
            <a:schemeClr val="accent1"/>
          </a:effectRef>
          <a:fontRef idx="minor"/>
        </p:style>
      </p:sp>
      <p:sp>
        <p:nvSpPr>
          <p:cNvPr id="347" name="CustomShape 3"/>
          <p:cNvSpPr/>
          <p:nvPr/>
        </p:nvSpPr>
        <p:spPr>
          <a:xfrm>
            <a:off x="6550200" y="1741320"/>
            <a:ext cx="2114280" cy="578520"/>
          </a:xfrm>
          <a:prstGeom prst="rect">
            <a:avLst/>
          </a:prstGeom>
          <a:noFill/>
          <a:ln w="9360">
            <a:noFill/>
          </a:ln>
        </p:spPr>
        <p:style>
          <a:lnRef idx="0"/>
          <a:fillRef idx="0"/>
          <a:effectRef idx="0"/>
          <a:fontRef idx="minor"/>
        </p:style>
        <p:txBody>
          <a:bodyPr/>
          <a:p>
            <a:pPr>
              <a:lnSpc>
                <a:spcPct val="100000"/>
              </a:lnSpc>
            </a:pPr>
            <a:r>
              <a:rPr b="1" lang="en-US" sz="1600" spc="-1" strike="noStrike">
                <a:solidFill>
                  <a:srgbClr val="ff0000"/>
                </a:solidFill>
                <a:latin typeface="Arial"/>
                <a:ea typeface="ＭＳ Ｐゴシック"/>
              </a:rPr>
              <a:t>Infrastructural</a:t>
            </a:r>
            <a:endParaRPr b="0" lang="en-US" sz="1600" spc="-1" strike="noStrike">
              <a:latin typeface="Arial"/>
            </a:endParaRPr>
          </a:p>
          <a:p>
            <a:pPr>
              <a:lnSpc>
                <a:spcPct val="100000"/>
              </a:lnSpc>
            </a:pPr>
            <a:r>
              <a:rPr b="1" lang="en-US" sz="1600" spc="-1" strike="noStrike">
                <a:solidFill>
                  <a:srgbClr val="ff0000"/>
                </a:solidFill>
                <a:latin typeface="Arial"/>
                <a:ea typeface="ＭＳ Ｐゴシック"/>
              </a:rPr>
              <a:t>core</a:t>
            </a:r>
            <a:endParaRPr b="0" lang="en-US" sz="1600" spc="-1" strike="noStrike">
              <a:latin typeface="Arial"/>
            </a:endParaRPr>
          </a:p>
        </p:txBody>
      </p:sp>
      <p:sp>
        <p:nvSpPr>
          <p:cNvPr id="348" name="CustomShape 4"/>
          <p:cNvSpPr/>
          <p:nvPr/>
        </p:nvSpPr>
        <p:spPr>
          <a:xfrm flipV="1">
            <a:off x="6165720" y="3430440"/>
            <a:ext cx="1034640" cy="485280"/>
          </a:xfrm>
          <a:custGeom>
            <a:avLst/>
            <a:gdLst/>
            <a:ahLst/>
            <a:rect l="l" t="t" r="r" b="b"/>
            <a:pathLst>
              <a:path w="949124" h="416688">
                <a:moveTo>
                  <a:pt x="0" y="0"/>
                </a:moveTo>
                <a:lnTo>
                  <a:pt x="648182" y="416688"/>
                </a:lnTo>
                <a:lnTo>
                  <a:pt x="949124" y="416688"/>
                </a:lnTo>
              </a:path>
            </a:pathLst>
          </a:custGeom>
          <a:noFill/>
          <a:ln>
            <a:solidFill>
              <a:srgbClr val="ed171f"/>
            </a:solidFill>
            <a:round/>
          </a:ln>
          <a:effectLst>
            <a:outerShdw blurRad="40000" dir="5400000" dist="2016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349" name="CustomShape 5"/>
          <p:cNvSpPr/>
          <p:nvPr/>
        </p:nvSpPr>
        <p:spPr>
          <a:xfrm>
            <a:off x="7180200" y="3233880"/>
            <a:ext cx="1266480" cy="578520"/>
          </a:xfrm>
          <a:prstGeom prst="rect">
            <a:avLst/>
          </a:prstGeom>
          <a:noFill/>
          <a:ln w="9360">
            <a:noFill/>
          </a:ln>
        </p:spPr>
        <p:style>
          <a:lnRef idx="0"/>
          <a:fillRef idx="0"/>
          <a:effectRef idx="0"/>
          <a:fontRef idx="minor"/>
        </p:style>
        <p:txBody>
          <a:bodyPr/>
          <a:p>
            <a:pPr>
              <a:lnSpc>
                <a:spcPct val="100000"/>
              </a:lnSpc>
            </a:pPr>
            <a:r>
              <a:rPr b="1" lang="en-US" sz="1600" spc="-1" strike="noStrike">
                <a:solidFill>
                  <a:srgbClr val="ff0000"/>
                </a:solidFill>
                <a:latin typeface="Arial"/>
                <a:ea typeface="ＭＳ Ｐゴシック"/>
              </a:rPr>
              <a:t>Sensory swarm</a:t>
            </a:r>
            <a:endParaRPr b="0" lang="en-US" sz="1600" spc="-1" strike="noStrike">
              <a:latin typeface="Arial"/>
            </a:endParaRPr>
          </a:p>
        </p:txBody>
      </p:sp>
      <p:sp>
        <p:nvSpPr>
          <p:cNvPr id="350" name="CustomShape 6"/>
          <p:cNvSpPr/>
          <p:nvPr/>
        </p:nvSpPr>
        <p:spPr>
          <a:xfrm>
            <a:off x="6486480" y="5184720"/>
            <a:ext cx="1258560" cy="578520"/>
          </a:xfrm>
          <a:prstGeom prst="rect">
            <a:avLst/>
          </a:prstGeom>
          <a:noFill/>
          <a:ln w="9360">
            <a:noFill/>
          </a:ln>
        </p:spPr>
        <p:style>
          <a:lnRef idx="0"/>
          <a:fillRef idx="0"/>
          <a:effectRef idx="0"/>
          <a:fontRef idx="minor"/>
        </p:style>
        <p:txBody>
          <a:bodyPr/>
          <a:p>
            <a:pPr algn="ctr">
              <a:lnSpc>
                <a:spcPct val="100000"/>
              </a:lnSpc>
            </a:pPr>
            <a:r>
              <a:rPr b="1" lang="en-US" sz="1600" spc="-1" strike="noStrike">
                <a:solidFill>
                  <a:srgbClr val="ff0000"/>
                </a:solidFill>
                <a:latin typeface="Arial"/>
                <a:ea typeface="ＭＳ Ｐゴシック"/>
              </a:rPr>
              <a:t>Mobile</a:t>
            </a:r>
            <a:endParaRPr b="0" lang="en-US" sz="1600" spc="-1" strike="noStrike">
              <a:latin typeface="Arial"/>
            </a:endParaRPr>
          </a:p>
          <a:p>
            <a:pPr algn="ctr">
              <a:lnSpc>
                <a:spcPct val="100000"/>
              </a:lnSpc>
            </a:pPr>
            <a:r>
              <a:rPr b="1" lang="en-US" sz="1600" spc="-1" strike="noStrike">
                <a:solidFill>
                  <a:srgbClr val="ff0000"/>
                </a:solidFill>
                <a:latin typeface="Arial"/>
                <a:ea typeface="ＭＳ Ｐゴシック"/>
              </a:rPr>
              <a:t>access</a:t>
            </a:r>
            <a:endParaRPr b="0" lang="en-US" sz="1600" spc="-1" strike="noStrike">
              <a:latin typeface="Arial"/>
            </a:endParaRPr>
          </a:p>
        </p:txBody>
      </p:sp>
      <p:sp>
        <p:nvSpPr>
          <p:cNvPr id="351" name="CustomShape 7"/>
          <p:cNvSpPr/>
          <p:nvPr/>
        </p:nvSpPr>
        <p:spPr>
          <a:xfrm>
            <a:off x="1555920" y="1632240"/>
            <a:ext cx="4065840" cy="3960720"/>
          </a:xfrm>
          <a:prstGeom prst="ellipse">
            <a:avLst/>
          </a:prstGeom>
          <a:gradFill rotWithShape="0">
            <a:gsLst>
              <a:gs pos="0">
                <a:srgbClr val="999999"/>
              </a:gs>
              <a:gs pos="100000">
                <a:schemeClr val="bg1">
                  <a:lumMod val="85000"/>
                </a:schemeClr>
              </a:gs>
            </a:gsLst>
            <a:lin ang="0"/>
          </a:gradFill>
          <a:ln>
            <a:noFill/>
          </a:ln>
          <a:effectLst>
            <a:softEdge rad="63500"/>
          </a:effectLst>
        </p:spPr>
        <p:style>
          <a:lnRef idx="2">
            <a:schemeClr val="accent1">
              <a:shade val="50000"/>
            </a:schemeClr>
          </a:lnRef>
          <a:fillRef idx="1">
            <a:schemeClr val="accent1"/>
          </a:fillRef>
          <a:effectRef idx="0">
            <a:schemeClr val="accent1"/>
          </a:effectRef>
          <a:fontRef idx="minor"/>
        </p:style>
      </p:sp>
      <p:pic>
        <p:nvPicPr>
          <p:cNvPr id="352" name="Picture 12" descr=""/>
          <p:cNvPicPr/>
          <p:nvPr/>
        </p:nvPicPr>
        <p:blipFill>
          <a:blip r:embed="rId1"/>
          <a:stretch/>
        </p:blipFill>
        <p:spPr>
          <a:xfrm>
            <a:off x="4422240" y="1302120"/>
            <a:ext cx="543960" cy="461880"/>
          </a:xfrm>
          <a:prstGeom prst="rect">
            <a:avLst/>
          </a:prstGeom>
          <a:ln w="9360">
            <a:noFill/>
          </a:ln>
          <a:effectLst>
            <a:softEdge rad="31750"/>
          </a:effectLst>
        </p:spPr>
      </p:pic>
      <p:pic>
        <p:nvPicPr>
          <p:cNvPr id="353" name="Picture 10" descr=""/>
          <p:cNvPicPr/>
          <p:nvPr/>
        </p:nvPicPr>
        <p:blipFill>
          <a:blip r:embed="rId2"/>
          <a:stretch/>
        </p:blipFill>
        <p:spPr>
          <a:xfrm>
            <a:off x="955800" y="3867480"/>
            <a:ext cx="599400" cy="832680"/>
          </a:xfrm>
          <a:prstGeom prst="rect">
            <a:avLst/>
          </a:prstGeom>
          <a:ln w="9360">
            <a:noFill/>
          </a:ln>
          <a:effectLst>
            <a:softEdge rad="31750"/>
          </a:effectLst>
        </p:spPr>
      </p:pic>
      <p:pic>
        <p:nvPicPr>
          <p:cNvPr id="354" name="Picture 23" descr=""/>
          <p:cNvPicPr/>
          <p:nvPr/>
        </p:nvPicPr>
        <p:blipFill>
          <a:blip r:embed="rId3">
            <a:lum bright="30000"/>
          </a:blip>
          <a:stretch/>
        </p:blipFill>
        <p:spPr>
          <a:xfrm>
            <a:off x="3149280" y="1047600"/>
            <a:ext cx="732960" cy="461880"/>
          </a:xfrm>
          <a:prstGeom prst="rect">
            <a:avLst/>
          </a:prstGeom>
          <a:ln w="9360">
            <a:noFill/>
          </a:ln>
          <a:effectLst>
            <a:softEdge rad="31750"/>
          </a:effectLst>
        </p:spPr>
      </p:pic>
      <p:pic>
        <p:nvPicPr>
          <p:cNvPr id="355" name="Picture 29" descr=""/>
          <p:cNvPicPr/>
          <p:nvPr/>
        </p:nvPicPr>
        <p:blipFill>
          <a:blip r:embed="rId4"/>
          <a:stretch/>
        </p:blipFill>
        <p:spPr>
          <a:xfrm>
            <a:off x="1828800" y="1365120"/>
            <a:ext cx="866160" cy="555480"/>
          </a:xfrm>
          <a:prstGeom prst="rect">
            <a:avLst/>
          </a:prstGeom>
          <a:ln w="9360">
            <a:noFill/>
          </a:ln>
          <a:effectLst>
            <a:softEdge rad="127000"/>
          </a:effectLst>
        </p:spPr>
      </p:pic>
      <p:pic>
        <p:nvPicPr>
          <p:cNvPr id="356" name="Picture 15" descr=""/>
          <p:cNvPicPr/>
          <p:nvPr/>
        </p:nvPicPr>
        <p:blipFill>
          <a:blip r:embed="rId5"/>
          <a:stretch/>
        </p:blipFill>
        <p:spPr>
          <a:xfrm>
            <a:off x="3089160" y="5725080"/>
            <a:ext cx="599400" cy="683640"/>
          </a:xfrm>
          <a:prstGeom prst="rect">
            <a:avLst/>
          </a:prstGeom>
          <a:ln w="9360">
            <a:noFill/>
          </a:ln>
          <a:effectLst>
            <a:softEdge rad="63500"/>
          </a:effectLst>
        </p:spPr>
      </p:pic>
      <p:pic>
        <p:nvPicPr>
          <p:cNvPr id="357" name="Picture 10" descr=""/>
          <p:cNvPicPr/>
          <p:nvPr/>
        </p:nvPicPr>
        <p:blipFill>
          <a:blip r:embed="rId6"/>
          <a:stretch/>
        </p:blipFill>
        <p:spPr>
          <a:xfrm>
            <a:off x="5021280" y="4932360"/>
            <a:ext cx="731520" cy="636120"/>
          </a:xfrm>
          <a:prstGeom prst="rect">
            <a:avLst/>
          </a:prstGeom>
          <a:ln w="9360">
            <a:noFill/>
          </a:ln>
        </p:spPr>
      </p:pic>
      <p:pic>
        <p:nvPicPr>
          <p:cNvPr id="358" name="Picture 11" descr=""/>
          <p:cNvPicPr/>
          <p:nvPr/>
        </p:nvPicPr>
        <p:blipFill>
          <a:blip r:embed="rId7"/>
          <a:stretch/>
        </p:blipFill>
        <p:spPr>
          <a:xfrm>
            <a:off x="860760" y="2760480"/>
            <a:ext cx="641160" cy="767160"/>
          </a:xfrm>
          <a:prstGeom prst="rect">
            <a:avLst/>
          </a:prstGeom>
          <a:ln>
            <a:noFill/>
          </a:ln>
          <a:effectLst>
            <a:softEdge rad="31750"/>
          </a:effectLst>
        </p:spPr>
      </p:pic>
      <p:pic>
        <p:nvPicPr>
          <p:cNvPr id="359" name="Picture 12" descr=""/>
          <p:cNvPicPr/>
          <p:nvPr/>
        </p:nvPicPr>
        <p:blipFill>
          <a:blip r:embed="rId8"/>
          <a:stretch/>
        </p:blipFill>
        <p:spPr>
          <a:xfrm flipH="1">
            <a:off x="5285880" y="3804120"/>
            <a:ext cx="1008000" cy="998280"/>
          </a:xfrm>
          <a:prstGeom prst="rect">
            <a:avLst/>
          </a:prstGeom>
          <a:ln>
            <a:noFill/>
          </a:ln>
          <a:effectLst>
            <a:softEdge rad="12700"/>
          </a:effectLst>
        </p:spPr>
      </p:pic>
      <p:pic>
        <p:nvPicPr>
          <p:cNvPr id="360" name="Picture 13" descr=""/>
          <p:cNvPicPr/>
          <p:nvPr/>
        </p:nvPicPr>
        <p:blipFill>
          <a:blip r:embed="rId9"/>
          <a:stretch/>
        </p:blipFill>
        <p:spPr>
          <a:xfrm>
            <a:off x="5421240" y="2878200"/>
            <a:ext cx="1074240" cy="799920"/>
          </a:xfrm>
          <a:prstGeom prst="rect">
            <a:avLst/>
          </a:prstGeom>
          <a:ln w="9360">
            <a:noFill/>
          </a:ln>
        </p:spPr>
      </p:pic>
      <p:pic>
        <p:nvPicPr>
          <p:cNvPr id="361" name="Picture 14" descr=""/>
          <p:cNvPicPr/>
          <p:nvPr/>
        </p:nvPicPr>
        <p:blipFill>
          <a:blip r:embed="rId10"/>
          <a:stretch/>
        </p:blipFill>
        <p:spPr>
          <a:xfrm>
            <a:off x="4689000" y="1632240"/>
            <a:ext cx="1266120" cy="786960"/>
          </a:xfrm>
          <a:prstGeom prst="rect">
            <a:avLst/>
          </a:prstGeom>
          <a:ln>
            <a:noFill/>
          </a:ln>
          <a:effectLst>
            <a:softEdge rad="31750"/>
          </a:effectLst>
        </p:spPr>
      </p:pic>
      <p:pic>
        <p:nvPicPr>
          <p:cNvPr id="362" name="Picture 15" descr=""/>
          <p:cNvPicPr/>
          <p:nvPr/>
        </p:nvPicPr>
        <p:blipFill>
          <a:blip r:embed="rId11"/>
          <a:stretch/>
        </p:blipFill>
        <p:spPr>
          <a:xfrm>
            <a:off x="1222200" y="1962000"/>
            <a:ext cx="721800" cy="658440"/>
          </a:xfrm>
          <a:prstGeom prst="rect">
            <a:avLst/>
          </a:prstGeom>
          <a:ln w="9360">
            <a:noFill/>
          </a:ln>
        </p:spPr>
      </p:pic>
      <p:sp>
        <p:nvSpPr>
          <p:cNvPr id="363" name="CustomShape 8"/>
          <p:cNvSpPr/>
          <p:nvPr/>
        </p:nvSpPr>
        <p:spPr>
          <a:xfrm>
            <a:off x="2224080" y="2295720"/>
            <a:ext cx="2729880" cy="2634120"/>
          </a:xfrm>
          <a:prstGeom prst="ellipse">
            <a:avLst/>
          </a:prstGeom>
          <a:gradFill rotWithShape="0">
            <a:gsLst>
              <a:gs pos="0">
                <a:schemeClr val="bg1"/>
              </a:gs>
              <a:gs pos="54000">
                <a:schemeClr val="bg1">
                  <a:tint val="44500"/>
                  <a:satMod val="160000"/>
                </a:schemeClr>
              </a:gs>
              <a:gs pos="73000">
                <a:srgbClr val="cccccc">
                  <a:alpha val="31000"/>
                </a:srgbClr>
              </a:gs>
            </a:gsLst>
            <a:lin ang="0"/>
          </a:gradFill>
          <a:ln>
            <a:solidFill>
              <a:srgbClr val="306464"/>
            </a:solidFill>
            <a:round/>
          </a:ln>
          <a:effectLst>
            <a:softEdge rad="63500"/>
          </a:effectLst>
        </p:spPr>
        <p:style>
          <a:lnRef idx="1">
            <a:schemeClr val="dk1"/>
          </a:lnRef>
          <a:fillRef idx="2">
            <a:schemeClr val="dk1"/>
          </a:fillRef>
          <a:effectRef idx="1">
            <a:schemeClr val="dk1"/>
          </a:effectRef>
          <a:fontRef idx="minor"/>
        </p:style>
      </p:sp>
      <p:pic>
        <p:nvPicPr>
          <p:cNvPr id="364" name="Picture 6" descr=""/>
          <p:cNvPicPr/>
          <p:nvPr/>
        </p:nvPicPr>
        <p:blipFill>
          <a:blip r:embed="rId12"/>
          <a:stretch/>
        </p:blipFill>
        <p:spPr>
          <a:xfrm>
            <a:off x="3510360" y="2689920"/>
            <a:ext cx="511560" cy="790560"/>
          </a:xfrm>
          <a:prstGeom prst="rect">
            <a:avLst/>
          </a:prstGeom>
          <a:ln>
            <a:noFill/>
          </a:ln>
          <a:effectLst>
            <a:outerShdw blurRad="40000" dir="5400000" dist="20160" rotWithShape="0">
              <a:srgbClr val="000000">
                <a:alpha val="38000"/>
              </a:srgbClr>
            </a:outerShdw>
            <a:softEdge rad="12700"/>
          </a:effectLst>
        </p:spPr>
      </p:pic>
      <p:pic>
        <p:nvPicPr>
          <p:cNvPr id="365" name="Picture 25" descr=""/>
          <p:cNvPicPr/>
          <p:nvPr/>
        </p:nvPicPr>
        <p:blipFill>
          <a:blip r:embed="rId13"/>
          <a:stretch/>
        </p:blipFill>
        <p:spPr>
          <a:xfrm>
            <a:off x="3781440" y="3757680"/>
            <a:ext cx="639360" cy="580680"/>
          </a:xfrm>
          <a:prstGeom prst="rect">
            <a:avLst/>
          </a:prstGeom>
          <a:ln>
            <a:solidFill>
              <a:srgbClr val="306464"/>
            </a:solidFill>
            <a:round/>
          </a:ln>
          <a:effectLst>
            <a:outerShdw blurRad="40000" dir="5400000" dist="20160" rotWithShape="0">
              <a:srgbClr val="000000">
                <a:alpha val="38000"/>
              </a:srgbClr>
            </a:outerShdw>
          </a:effectLst>
        </p:spPr>
      </p:pic>
      <p:pic>
        <p:nvPicPr>
          <p:cNvPr id="366" name="Picture 9" descr=""/>
          <p:cNvPicPr/>
          <p:nvPr/>
        </p:nvPicPr>
        <p:blipFill>
          <a:blip r:embed="rId14"/>
          <a:stretch/>
        </p:blipFill>
        <p:spPr>
          <a:xfrm>
            <a:off x="2622600" y="3017880"/>
            <a:ext cx="799920" cy="1196640"/>
          </a:xfrm>
          <a:prstGeom prst="rect">
            <a:avLst/>
          </a:prstGeom>
          <a:ln w="9360">
            <a:noFill/>
          </a:ln>
        </p:spPr>
      </p:pic>
      <p:pic>
        <p:nvPicPr>
          <p:cNvPr id="367" name="Picture 31" descr=""/>
          <p:cNvPicPr/>
          <p:nvPr/>
        </p:nvPicPr>
        <p:blipFill>
          <a:blip r:embed="rId15"/>
          <a:stretch/>
        </p:blipFill>
        <p:spPr>
          <a:xfrm rot="19807800">
            <a:off x="2288880" y="4338720"/>
            <a:ext cx="318600" cy="692640"/>
          </a:xfrm>
          <a:prstGeom prst="rect">
            <a:avLst/>
          </a:prstGeom>
          <a:ln w="9360">
            <a:noFill/>
          </a:ln>
        </p:spPr>
      </p:pic>
      <p:pic>
        <p:nvPicPr>
          <p:cNvPr id="368" name="Picture 31" descr=""/>
          <p:cNvPicPr/>
          <p:nvPr/>
        </p:nvPicPr>
        <p:blipFill>
          <a:blip r:embed="rId16"/>
          <a:stretch/>
        </p:blipFill>
        <p:spPr>
          <a:xfrm rot="18478800">
            <a:off x="4336200" y="2051640"/>
            <a:ext cx="544320" cy="744480"/>
          </a:xfrm>
          <a:prstGeom prst="rect">
            <a:avLst/>
          </a:prstGeom>
          <a:ln w="9360">
            <a:noFill/>
          </a:ln>
          <a:effectLst>
            <a:softEdge rad="63500"/>
          </a:effectLst>
        </p:spPr>
      </p:pic>
      <p:pic>
        <p:nvPicPr>
          <p:cNvPr id="369" name="Picture 2" descr=""/>
          <p:cNvPicPr/>
          <p:nvPr/>
        </p:nvPicPr>
        <p:blipFill>
          <a:blip r:embed="rId17"/>
          <a:stretch/>
        </p:blipFill>
        <p:spPr>
          <a:xfrm>
            <a:off x="4221000" y="4273560"/>
            <a:ext cx="933120" cy="780840"/>
          </a:xfrm>
          <a:prstGeom prst="rect">
            <a:avLst/>
          </a:prstGeom>
          <a:ln w="9360">
            <a:noFill/>
          </a:ln>
        </p:spPr>
      </p:pic>
      <p:pic>
        <p:nvPicPr>
          <p:cNvPr id="370" name="Picture 5" descr=""/>
          <p:cNvPicPr/>
          <p:nvPr/>
        </p:nvPicPr>
        <p:blipFill>
          <a:blip r:embed="rId18"/>
          <a:stretch/>
        </p:blipFill>
        <p:spPr>
          <a:xfrm>
            <a:off x="1689120" y="3017880"/>
            <a:ext cx="729720" cy="817200"/>
          </a:xfrm>
          <a:prstGeom prst="rect">
            <a:avLst/>
          </a:prstGeom>
          <a:ln w="9360">
            <a:noFill/>
          </a:ln>
        </p:spPr>
      </p:pic>
      <p:pic>
        <p:nvPicPr>
          <p:cNvPr id="371" name="Picture 6" descr=""/>
          <p:cNvPicPr/>
          <p:nvPr/>
        </p:nvPicPr>
        <p:blipFill>
          <a:blip r:embed="rId19"/>
          <a:stretch/>
        </p:blipFill>
        <p:spPr>
          <a:xfrm>
            <a:off x="4865760" y="3084480"/>
            <a:ext cx="555120" cy="1018800"/>
          </a:xfrm>
          <a:prstGeom prst="rect">
            <a:avLst/>
          </a:prstGeom>
          <a:ln w="9360">
            <a:noFill/>
          </a:ln>
        </p:spPr>
      </p:pic>
      <p:pic>
        <p:nvPicPr>
          <p:cNvPr id="372" name="Picture 7" descr=""/>
          <p:cNvPicPr/>
          <p:nvPr/>
        </p:nvPicPr>
        <p:blipFill>
          <a:blip r:embed="rId20"/>
          <a:stretch/>
        </p:blipFill>
        <p:spPr>
          <a:xfrm rot="20310000">
            <a:off x="2415600" y="1936440"/>
            <a:ext cx="1053720" cy="528120"/>
          </a:xfrm>
          <a:prstGeom prst="rect">
            <a:avLst/>
          </a:prstGeom>
          <a:ln w="9360">
            <a:noFill/>
          </a:ln>
        </p:spPr>
      </p:pic>
      <p:sp>
        <p:nvSpPr>
          <p:cNvPr id="373" name="CustomShape 9"/>
          <p:cNvSpPr/>
          <p:nvPr/>
        </p:nvSpPr>
        <p:spPr>
          <a:xfrm>
            <a:off x="3402000" y="3736800"/>
            <a:ext cx="213840" cy="1112400"/>
          </a:xfrm>
          <a:custGeom>
            <a:avLst/>
            <a:gdLst/>
            <a:ahLst/>
            <a:rect l="l" t="t" r="r" b="b"/>
            <a:pathLst>
              <a:path w="244998" h="1284790">
                <a:moveTo>
                  <a:pt x="117676" y="0"/>
                </a:moveTo>
                <a:cubicBezTo>
                  <a:pt x="58838" y="167833"/>
                  <a:pt x="0" y="335666"/>
                  <a:pt x="13504" y="439838"/>
                </a:cubicBezTo>
                <a:cubicBezTo>
                  <a:pt x="27008" y="544010"/>
                  <a:pt x="194841" y="526648"/>
                  <a:pt x="198699" y="625033"/>
                </a:cubicBezTo>
                <a:cubicBezTo>
                  <a:pt x="202557" y="723418"/>
                  <a:pt x="52086" y="937549"/>
                  <a:pt x="36653" y="1030147"/>
                </a:cubicBezTo>
                <a:cubicBezTo>
                  <a:pt x="21220" y="1122745"/>
                  <a:pt x="71377" y="1138178"/>
                  <a:pt x="106101" y="1180618"/>
                </a:cubicBezTo>
                <a:cubicBezTo>
                  <a:pt x="140825" y="1223059"/>
                  <a:pt x="192911" y="1253924"/>
                  <a:pt x="244998" y="1284790"/>
                </a:cubicBezTo>
              </a:path>
            </a:pathLst>
          </a:custGeom>
          <a:noFill/>
          <a:ln w="38160">
            <a:solidFill>
              <a:srgbClr val="a8117d"/>
            </a:solidFill>
            <a:round/>
          </a:ln>
        </p:spPr>
        <p:style>
          <a:lnRef idx="1">
            <a:schemeClr val="accent1"/>
          </a:lnRef>
          <a:fillRef idx="0">
            <a:schemeClr val="accent1"/>
          </a:fillRef>
          <a:effectRef idx="0">
            <a:schemeClr val="accent1"/>
          </a:effectRef>
          <a:fontRef idx="minor"/>
        </p:style>
      </p:sp>
      <p:sp>
        <p:nvSpPr>
          <p:cNvPr id="374" name="CustomShape 10"/>
          <p:cNvSpPr/>
          <p:nvPr/>
        </p:nvSpPr>
        <p:spPr>
          <a:xfrm>
            <a:off x="3798720" y="5059440"/>
            <a:ext cx="887040" cy="574200"/>
          </a:xfrm>
          <a:custGeom>
            <a:avLst/>
            <a:gdLst/>
            <a:ahLst/>
            <a:rect l="l" t="t" r="r" b="b"/>
            <a:pathLst>
              <a:path w="1014714" h="661686">
                <a:moveTo>
                  <a:pt x="0" y="0"/>
                </a:moveTo>
                <a:cubicBezTo>
                  <a:pt x="12539" y="20255"/>
                  <a:pt x="25078" y="40511"/>
                  <a:pt x="173620" y="81022"/>
                </a:cubicBezTo>
                <a:cubicBezTo>
                  <a:pt x="322162" y="121533"/>
                  <a:pt x="767788" y="154329"/>
                  <a:pt x="891251" y="243068"/>
                </a:cubicBezTo>
                <a:cubicBezTo>
                  <a:pt x="1014714" y="331807"/>
                  <a:pt x="900896" y="565230"/>
                  <a:pt x="914400" y="613458"/>
                </a:cubicBezTo>
                <a:cubicBezTo>
                  <a:pt x="927904" y="661686"/>
                  <a:pt x="972273" y="532435"/>
                  <a:pt x="972273" y="532435"/>
                </a:cubicBezTo>
                <a:lnTo>
                  <a:pt x="972273" y="532435"/>
                </a:lnTo>
              </a:path>
            </a:pathLst>
          </a:custGeom>
          <a:noFill/>
          <a:ln w="38160">
            <a:solidFill>
              <a:srgbClr val="3d8b80"/>
            </a:solidFill>
            <a:round/>
          </a:ln>
        </p:spPr>
        <p:style>
          <a:lnRef idx="1">
            <a:schemeClr val="accent1"/>
          </a:lnRef>
          <a:fillRef idx="0">
            <a:schemeClr val="accent1"/>
          </a:fillRef>
          <a:effectRef idx="0">
            <a:schemeClr val="accent1"/>
          </a:effectRef>
          <a:fontRef idx="minor"/>
        </p:style>
      </p:sp>
      <p:sp>
        <p:nvSpPr>
          <p:cNvPr id="375" name="CustomShape 11"/>
          <p:cNvSpPr/>
          <p:nvPr/>
        </p:nvSpPr>
        <p:spPr>
          <a:xfrm>
            <a:off x="3546360" y="4950000"/>
            <a:ext cx="380520" cy="821880"/>
          </a:xfrm>
          <a:custGeom>
            <a:avLst/>
            <a:gdLst/>
            <a:ahLst/>
            <a:rect l="l" t="t" r="r" b="b"/>
            <a:pathLst>
              <a:path w="435979" h="949124">
                <a:moveTo>
                  <a:pt x="0" y="0"/>
                </a:moveTo>
                <a:cubicBezTo>
                  <a:pt x="163974" y="59803"/>
                  <a:pt x="327949" y="119606"/>
                  <a:pt x="381964" y="231494"/>
                </a:cubicBezTo>
                <a:cubicBezTo>
                  <a:pt x="435979" y="343382"/>
                  <a:pt x="368461" y="551727"/>
                  <a:pt x="324091" y="671332"/>
                </a:cubicBezTo>
                <a:cubicBezTo>
                  <a:pt x="279722" y="790937"/>
                  <a:pt x="197734" y="870030"/>
                  <a:pt x="115747" y="949124"/>
                </a:cubicBezTo>
              </a:path>
            </a:pathLst>
          </a:custGeom>
          <a:noFill/>
          <a:ln w="38160">
            <a:solidFill>
              <a:srgbClr val="3d8b80"/>
            </a:solidFill>
            <a:round/>
          </a:ln>
        </p:spPr>
        <p:style>
          <a:lnRef idx="1">
            <a:schemeClr val="accent1"/>
          </a:lnRef>
          <a:fillRef idx="0">
            <a:schemeClr val="accent1"/>
          </a:fillRef>
          <a:effectRef idx="0">
            <a:schemeClr val="accent1"/>
          </a:effectRef>
          <a:fontRef idx="minor"/>
        </p:style>
      </p:sp>
      <p:sp>
        <p:nvSpPr>
          <p:cNvPr id="376" name="CustomShape 12"/>
          <p:cNvSpPr/>
          <p:nvPr/>
        </p:nvSpPr>
        <p:spPr>
          <a:xfrm>
            <a:off x="2162160" y="4919760"/>
            <a:ext cx="1414080" cy="711000"/>
          </a:xfrm>
          <a:custGeom>
            <a:avLst/>
            <a:gdLst/>
            <a:ahLst/>
            <a:rect l="l" t="t" r="r" b="b"/>
            <a:pathLst>
              <a:path w="1616597" h="821802">
                <a:moveTo>
                  <a:pt x="1616597" y="0"/>
                </a:moveTo>
                <a:cubicBezTo>
                  <a:pt x="1420792" y="34724"/>
                  <a:pt x="1224987" y="69448"/>
                  <a:pt x="1153610" y="150471"/>
                </a:cubicBezTo>
                <a:cubicBezTo>
                  <a:pt x="1082233" y="231494"/>
                  <a:pt x="1232704" y="401256"/>
                  <a:pt x="1188334" y="486137"/>
                </a:cubicBezTo>
                <a:cubicBezTo>
                  <a:pt x="1143964" y="571018"/>
                  <a:pt x="1020501" y="630820"/>
                  <a:pt x="887392" y="659757"/>
                </a:cubicBezTo>
                <a:cubicBezTo>
                  <a:pt x="754283" y="688694"/>
                  <a:pt x="528576" y="636608"/>
                  <a:pt x="389680" y="659757"/>
                </a:cubicBezTo>
                <a:cubicBezTo>
                  <a:pt x="250784" y="682906"/>
                  <a:pt x="108030" y="775504"/>
                  <a:pt x="54015" y="798653"/>
                </a:cubicBezTo>
                <a:cubicBezTo>
                  <a:pt x="0" y="821802"/>
                  <a:pt x="65589" y="798653"/>
                  <a:pt x="65589" y="798653"/>
                </a:cubicBezTo>
                <a:lnTo>
                  <a:pt x="65589" y="798653"/>
                </a:lnTo>
              </a:path>
            </a:pathLst>
          </a:custGeom>
          <a:noFill/>
          <a:ln w="38160">
            <a:solidFill>
              <a:srgbClr val="3d8b80"/>
            </a:solidFill>
            <a:round/>
          </a:ln>
        </p:spPr>
        <p:style>
          <a:lnRef idx="1">
            <a:schemeClr val="accent1"/>
          </a:lnRef>
          <a:fillRef idx="0">
            <a:schemeClr val="accent1"/>
          </a:fillRef>
          <a:effectRef idx="0">
            <a:schemeClr val="accent1"/>
          </a:effectRef>
          <a:fontRef idx="minor"/>
        </p:style>
      </p:sp>
      <p:pic>
        <p:nvPicPr>
          <p:cNvPr id="377" name="Picture 3" descr=""/>
          <p:cNvPicPr/>
          <p:nvPr/>
        </p:nvPicPr>
        <p:blipFill>
          <a:blip r:embed="rId21"/>
          <a:stretch/>
        </p:blipFill>
        <p:spPr>
          <a:xfrm>
            <a:off x="3297240" y="4784760"/>
            <a:ext cx="725040" cy="609120"/>
          </a:xfrm>
          <a:prstGeom prst="rect">
            <a:avLst/>
          </a:prstGeom>
          <a:ln w="9360">
            <a:noFill/>
          </a:ln>
        </p:spPr>
      </p:pic>
      <p:pic>
        <p:nvPicPr>
          <p:cNvPr id="378" name="Picture 30" descr=""/>
          <p:cNvPicPr/>
          <p:nvPr/>
        </p:nvPicPr>
        <p:blipFill>
          <a:blip r:embed="rId22"/>
          <a:stretch/>
        </p:blipFill>
        <p:spPr>
          <a:xfrm>
            <a:off x="4355640" y="5374440"/>
            <a:ext cx="550800" cy="680400"/>
          </a:xfrm>
          <a:prstGeom prst="rect">
            <a:avLst/>
          </a:prstGeom>
          <a:ln w="9360">
            <a:noFill/>
          </a:ln>
          <a:effectLst>
            <a:softEdge rad="127000"/>
          </a:effectLst>
        </p:spPr>
      </p:pic>
      <p:pic>
        <p:nvPicPr>
          <p:cNvPr id="379" name="Picture 28" descr=""/>
          <p:cNvPicPr/>
          <p:nvPr/>
        </p:nvPicPr>
        <p:blipFill>
          <a:blip r:embed="rId23"/>
          <a:stretch/>
        </p:blipFill>
        <p:spPr>
          <a:xfrm>
            <a:off x="1822320" y="5226120"/>
            <a:ext cx="495000" cy="564840"/>
          </a:xfrm>
          <a:prstGeom prst="rect">
            <a:avLst/>
          </a:prstGeom>
          <a:ln w="9360">
            <a:noFill/>
          </a:ln>
        </p:spPr>
      </p:pic>
      <p:sp>
        <p:nvSpPr>
          <p:cNvPr id="380" name="CustomShape 13"/>
          <p:cNvSpPr/>
          <p:nvPr/>
        </p:nvSpPr>
        <p:spPr>
          <a:xfrm>
            <a:off x="4254480" y="1951200"/>
            <a:ext cx="2314080" cy="1526760"/>
          </a:xfrm>
          <a:custGeom>
            <a:avLst/>
            <a:gdLst/>
            <a:ahLst/>
            <a:rect l="l" t="t" r="r" b="b"/>
            <a:pathLst>
              <a:path w="2314937" h="1527859">
                <a:moveTo>
                  <a:pt x="0" y="1527859"/>
                </a:moveTo>
                <a:lnTo>
                  <a:pt x="2048719" y="0"/>
                </a:lnTo>
                <a:lnTo>
                  <a:pt x="2314937" y="0"/>
                </a:lnTo>
              </a:path>
            </a:pathLst>
          </a:custGeom>
          <a:noFill/>
          <a:ln>
            <a:solidFill>
              <a:srgbClr val="ed171f"/>
            </a:solidFill>
            <a:round/>
          </a:ln>
          <a:effectLst>
            <a:outerShdw blurRad="40000" dir="5400000" dist="2016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381" name="CustomShape 14"/>
          <p:cNvSpPr/>
          <p:nvPr/>
        </p:nvSpPr>
        <p:spPr>
          <a:xfrm>
            <a:off x="5095800" y="4545000"/>
            <a:ext cx="1517400" cy="833040"/>
          </a:xfrm>
          <a:custGeom>
            <a:avLst/>
            <a:gdLst/>
            <a:ahLst/>
            <a:rect l="l" t="t" r="r" b="b"/>
            <a:pathLst>
              <a:path w="1516283" h="833377">
                <a:moveTo>
                  <a:pt x="0" y="0"/>
                </a:moveTo>
                <a:lnTo>
                  <a:pt x="1250066" y="821803"/>
                </a:lnTo>
                <a:lnTo>
                  <a:pt x="1516283" y="833377"/>
                </a:lnTo>
                <a:lnTo>
                  <a:pt x="1516283" y="833377"/>
                </a:lnTo>
              </a:path>
            </a:pathLst>
          </a:custGeom>
          <a:noFill/>
          <a:ln>
            <a:solidFill>
              <a:srgbClr val="ed171f"/>
            </a:solidFill>
            <a:round/>
          </a:ln>
          <a:effectLst>
            <a:outerShdw blurRad="40000" dir="5400000" dist="2016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382" name="TextShape 15"/>
          <p:cNvSpPr txBox="1"/>
          <p:nvPr/>
        </p:nvSpPr>
        <p:spPr>
          <a:xfrm>
            <a:off x="0" y="6534720"/>
            <a:ext cx="461160" cy="352440"/>
          </a:xfrm>
          <a:prstGeom prst="rect">
            <a:avLst/>
          </a:prstGeom>
          <a:noFill/>
          <a:ln w="9360">
            <a:noFill/>
          </a:ln>
        </p:spPr>
        <p:txBody>
          <a:bodyPr lIns="90000" rIns="90000" tIns="45000" bIns="45000"/>
          <a:p>
            <a:pPr>
              <a:lnSpc>
                <a:spcPct val="100000"/>
              </a:lnSpc>
            </a:pPr>
            <a:fld id="{12B5A402-FC51-41C5-AEB6-790477C43778}" type="slidenum">
              <a:rPr b="0" lang="en-US" sz="1600" spc="-1" strike="noStrike">
                <a:solidFill>
                  <a:srgbClr val="ffffff"/>
                </a:solidFill>
                <a:latin typeface="Arial"/>
                <a:ea typeface="ＭＳ Ｐゴシック"/>
              </a:rPr>
              <a:t>&lt;number&gt;</a:t>
            </a:fld>
            <a:endParaRPr b="0" lang="en-US" sz="1600" spc="-1" strike="noStrike">
              <a:latin typeface="Times New Roman"/>
            </a:endParaRPr>
          </a:p>
        </p:txBody>
      </p:sp>
      <p:pic>
        <p:nvPicPr>
          <p:cNvPr id="383" name="Picture 10" descr=""/>
          <p:cNvPicPr/>
          <p:nvPr/>
        </p:nvPicPr>
        <p:blipFill>
          <a:blip r:embed="rId24"/>
          <a:srcRect l="0" t="0" r="24994" b="40973"/>
          <a:stretch/>
        </p:blipFill>
        <p:spPr>
          <a:xfrm>
            <a:off x="2471400" y="2723040"/>
            <a:ext cx="2216880" cy="1568880"/>
          </a:xfrm>
          <a:prstGeom prst="rect">
            <a:avLst/>
          </a:prstGeom>
          <a:ln w="9360">
            <a:noFill/>
          </a:ln>
          <a:effectLst>
            <a:outerShdw blurRad="38100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pic>
      <p:sp>
        <p:nvSpPr>
          <p:cNvPr id="384" name="CustomShape 16"/>
          <p:cNvSpPr/>
          <p:nvPr/>
        </p:nvSpPr>
        <p:spPr>
          <a:xfrm>
            <a:off x="2950560" y="2737800"/>
            <a:ext cx="1240200" cy="335160"/>
          </a:xfrm>
          <a:prstGeom prst="rect">
            <a:avLst/>
          </a:prstGeom>
          <a:noFill/>
          <a:ln>
            <a:noFill/>
          </a:ln>
        </p:spPr>
        <p:style>
          <a:lnRef idx="0"/>
          <a:fillRef idx="0"/>
          <a:effectRef idx="0"/>
          <a:fontRef idx="minor"/>
        </p:style>
        <p:txBody>
          <a:bodyPr wrap="none"/>
          <a:p>
            <a:pPr>
              <a:lnSpc>
                <a:spcPct val="100000"/>
              </a:lnSpc>
            </a:pPr>
            <a:r>
              <a:rPr b="1" lang="en-US" sz="1600" spc="-1" strike="noStrike">
                <a:solidFill>
                  <a:srgbClr val="4a95b0"/>
                </a:solidFill>
                <a:latin typeface="Arial"/>
                <a:ea typeface="ＭＳ Ｐゴシック"/>
              </a:rPr>
              <a:t>The Cloud!</a:t>
            </a:r>
            <a:endParaRPr b="0" lang="en-US" sz="1600" spc="-1" strike="noStrike">
              <a:latin typeface="Arial"/>
            </a:endParaRPr>
          </a:p>
        </p:txBody>
      </p:sp>
      <p:sp>
        <p:nvSpPr>
          <p:cNvPr id="385" name="CustomShape 17"/>
          <p:cNvSpPr/>
          <p:nvPr/>
        </p:nvSpPr>
        <p:spPr>
          <a:xfrm>
            <a:off x="435240" y="6293520"/>
            <a:ext cx="2252160" cy="366120"/>
          </a:xfrm>
          <a:prstGeom prst="rect">
            <a:avLst/>
          </a:prstGeom>
          <a:noFill/>
          <a:ln>
            <a:noFill/>
          </a:ln>
        </p:spPr>
        <p:style>
          <a:lnRef idx="0"/>
          <a:fillRef idx="0"/>
          <a:effectRef idx="0"/>
          <a:fontRef idx="minor"/>
        </p:style>
        <p:txBody>
          <a:bodyPr wrap="none"/>
          <a:p>
            <a:pPr>
              <a:lnSpc>
                <a:spcPct val="100000"/>
              </a:lnSpc>
            </a:pPr>
            <a:r>
              <a:rPr b="0" lang="en-US" sz="1800" spc="-1" strike="noStrike">
                <a:solidFill>
                  <a:srgbClr val="336666"/>
                </a:solidFill>
                <a:latin typeface="Arial"/>
                <a:ea typeface="ＭＳ Ｐゴシック"/>
              </a:rPr>
              <a:t>Courtesy: J. Rabaey</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46" dur="indefinite" restart="never" nodeType="tmRoot">
          <p:childTnLst>
            <p:seq>
              <p:cTn id="147" dur="indefinite" nodeType="mainSeq">
                <p:childTnLst>
                  <p:par>
                    <p:cTn id="148" fill="hold">
                      <p:stCondLst>
                        <p:cond delay="0"/>
                      </p:stCondLst>
                      <p:childTnLst>
                        <p:par>
                          <p:cTn id="149" fill="hold">
                            <p:stCondLst>
                              <p:cond delay="0"/>
                            </p:stCondLst>
                            <p:childTnLst>
                              <p:par>
                                <p:cTn id="150" nodeType="withEffect" fill="hold" presetClass="entr" presetID="10">
                                  <p:stCondLst>
                                    <p:cond delay="0"/>
                                  </p:stCondLst>
                                  <p:childTnLst>
                                    <p:set>
                                      <p:cBhvr>
                                        <p:cTn id="151" dur="1" fill="hold">
                                          <p:stCondLst>
                                            <p:cond delay="0"/>
                                          </p:stCondLst>
                                        </p:cTn>
                                        <p:tgtEl>
                                          <p:spTgt spid="365"/>
                                        </p:tgtEl>
                                        <p:attrNameLst>
                                          <p:attrName>style.visibility</p:attrName>
                                        </p:attrNameLst>
                                      </p:cBhvr>
                                      <p:to>
                                        <p:strVal val="visible"/>
                                      </p:to>
                                    </p:set>
                                    <p:animEffect filter="fade" transition="in">
                                      <p:cBhvr additive="repl">
                                        <p:cTn id="152" dur="2000"/>
                                        <p:tgtEl>
                                          <p:spTgt spid="365"/>
                                        </p:tgtEl>
                                      </p:cBhvr>
                                    </p:animEffect>
                                  </p:childTnLst>
                                </p:cTn>
                              </p:par>
                              <p:par>
                                <p:cTn id="153" nodeType="withEffect" fill="hold" presetClass="entr" presetID="10">
                                  <p:stCondLst>
                                    <p:cond delay="0"/>
                                  </p:stCondLst>
                                  <p:childTnLst>
                                    <p:set>
                                      <p:cBhvr>
                                        <p:cTn id="154" dur="1" fill="hold">
                                          <p:stCondLst>
                                            <p:cond delay="0"/>
                                          </p:stCondLst>
                                        </p:cTn>
                                        <p:tgtEl>
                                          <p:spTgt spid="366"/>
                                        </p:tgtEl>
                                        <p:attrNameLst>
                                          <p:attrName>style.visibility</p:attrName>
                                        </p:attrNameLst>
                                      </p:cBhvr>
                                      <p:to>
                                        <p:strVal val="visible"/>
                                      </p:to>
                                    </p:set>
                                    <p:animEffect filter="fade" transition="in">
                                      <p:cBhvr additive="repl">
                                        <p:cTn id="155" dur="2000"/>
                                        <p:tgtEl>
                                          <p:spTgt spid="366"/>
                                        </p:tgtEl>
                                      </p:cBhvr>
                                    </p:animEffect>
                                  </p:childTnLst>
                                </p:cTn>
                              </p:par>
                              <p:par>
                                <p:cTn id="156" nodeType="withEffect" fill="hold" presetClass="entr" presetID="10">
                                  <p:stCondLst>
                                    <p:cond delay="0"/>
                                  </p:stCondLst>
                                  <p:childTnLst>
                                    <p:set>
                                      <p:cBhvr>
                                        <p:cTn id="157" dur="1" fill="hold">
                                          <p:stCondLst>
                                            <p:cond delay="0"/>
                                          </p:stCondLst>
                                        </p:cTn>
                                        <p:tgtEl>
                                          <p:spTgt spid="363"/>
                                        </p:tgtEl>
                                        <p:attrNameLst>
                                          <p:attrName>style.visibility</p:attrName>
                                        </p:attrNameLst>
                                      </p:cBhvr>
                                      <p:to>
                                        <p:strVal val="visible"/>
                                      </p:to>
                                    </p:set>
                                    <p:animEffect filter="fade" transition="in">
                                      <p:cBhvr additive="repl">
                                        <p:cTn id="158" dur="2000"/>
                                        <p:tgtEl>
                                          <p:spTgt spid="363"/>
                                        </p:tgtEl>
                                      </p:cBhvr>
                                    </p:animEffect>
                                  </p:childTnLst>
                                </p:cTn>
                              </p:par>
                              <p:par>
                                <p:cTn id="159" nodeType="withEffect" fill="hold" presetClass="entr" presetID="10">
                                  <p:stCondLst>
                                    <p:cond delay="0"/>
                                  </p:stCondLst>
                                  <p:childTnLst>
                                    <p:set>
                                      <p:cBhvr>
                                        <p:cTn id="160" dur="1" fill="hold">
                                          <p:stCondLst>
                                            <p:cond delay="0"/>
                                          </p:stCondLst>
                                        </p:cTn>
                                        <p:tgtEl>
                                          <p:spTgt spid="364"/>
                                        </p:tgtEl>
                                        <p:attrNameLst>
                                          <p:attrName>style.visibility</p:attrName>
                                        </p:attrNameLst>
                                      </p:cBhvr>
                                      <p:to>
                                        <p:strVal val="visible"/>
                                      </p:to>
                                    </p:set>
                                    <p:animEffect filter="fade" transition="in">
                                      <p:cBhvr additive="repl">
                                        <p:cTn id="161" dur="2000"/>
                                        <p:tgtEl>
                                          <p:spTgt spid="364"/>
                                        </p:tgtEl>
                                      </p:cBhvr>
                                    </p:animEffect>
                                  </p:childTnLst>
                                </p:cTn>
                              </p:par>
                              <p:par>
                                <p:cTn id="162" nodeType="withEffect" fill="hold" presetClass="entr" presetID="10">
                                  <p:stCondLst>
                                    <p:cond delay="0"/>
                                  </p:stCondLst>
                                  <p:childTnLst>
                                    <p:set>
                                      <p:cBhvr>
                                        <p:cTn id="163" dur="1" fill="hold">
                                          <p:stCondLst>
                                            <p:cond delay="0"/>
                                          </p:stCondLst>
                                        </p:cTn>
                                        <p:tgtEl>
                                          <p:spTgt spid="380"/>
                                        </p:tgtEl>
                                        <p:attrNameLst>
                                          <p:attrName>style.visibility</p:attrName>
                                        </p:attrNameLst>
                                      </p:cBhvr>
                                      <p:to>
                                        <p:strVal val="visible"/>
                                      </p:to>
                                    </p:set>
                                    <p:animEffect filter="fade" transition="in">
                                      <p:cBhvr additive="repl">
                                        <p:cTn id="164" dur="2000"/>
                                        <p:tgtEl>
                                          <p:spTgt spid="380"/>
                                        </p:tgtEl>
                                      </p:cBhvr>
                                    </p:animEffect>
                                  </p:childTnLst>
                                </p:cTn>
                              </p:par>
                              <p:par>
                                <p:cTn id="165" nodeType="withEffect" fill="hold" presetClass="entr" presetID="10">
                                  <p:stCondLst>
                                    <p:cond delay="0"/>
                                  </p:stCondLst>
                                  <p:childTnLst>
                                    <p:set>
                                      <p:cBhvr>
                                        <p:cTn id="166" dur="1" fill="hold">
                                          <p:stCondLst>
                                            <p:cond delay="0"/>
                                          </p:stCondLst>
                                        </p:cTn>
                                        <p:tgtEl>
                                          <p:spTgt spid="347"/>
                                        </p:tgtEl>
                                        <p:attrNameLst>
                                          <p:attrName>style.visibility</p:attrName>
                                        </p:attrNameLst>
                                      </p:cBhvr>
                                      <p:to>
                                        <p:strVal val="visible"/>
                                      </p:to>
                                    </p:set>
                                    <p:animEffect filter="fade" transition="in">
                                      <p:cBhvr additive="repl">
                                        <p:cTn id="167" dur="2000"/>
                                        <p:tgtEl>
                                          <p:spTgt spid="347"/>
                                        </p:tgtEl>
                                      </p:cBhvr>
                                    </p:animEffect>
                                  </p:childTnLst>
                                </p:cTn>
                              </p:par>
                            </p:childTnLst>
                          </p:cTn>
                        </p:par>
                      </p:childTnLst>
                    </p:cTn>
                  </p:par>
                  <p:par>
                    <p:cTn id="168" fill="hold">
                      <p:stCondLst>
                        <p:cond delay="indefinite"/>
                      </p:stCondLst>
                      <p:childTnLst>
                        <p:par>
                          <p:cTn id="169" fill="hold">
                            <p:stCondLst>
                              <p:cond delay="0"/>
                            </p:stCondLst>
                            <p:childTnLst>
                              <p:par>
                                <p:cTn id="170" nodeType="clickEffect" fill="hold" presetClass="entr" presetID="10">
                                  <p:stCondLst>
                                    <p:cond delay="0"/>
                                  </p:stCondLst>
                                  <p:childTnLst>
                                    <p:set>
                                      <p:cBhvr>
                                        <p:cTn id="171" dur="1" fill="hold">
                                          <p:stCondLst>
                                            <p:cond delay="0"/>
                                          </p:stCondLst>
                                        </p:cTn>
                                        <p:tgtEl>
                                          <p:spTgt spid="351"/>
                                        </p:tgtEl>
                                        <p:attrNameLst>
                                          <p:attrName>style.visibility</p:attrName>
                                        </p:attrNameLst>
                                      </p:cBhvr>
                                      <p:to>
                                        <p:strVal val="visible"/>
                                      </p:to>
                                    </p:set>
                                    <p:animEffect filter="fade" transition="in">
                                      <p:cBhvr additive="repl">
                                        <p:cTn id="172" dur="2000"/>
                                        <p:tgtEl>
                                          <p:spTgt spid="351"/>
                                        </p:tgtEl>
                                      </p:cBhvr>
                                    </p:animEffect>
                                  </p:childTnLst>
                                </p:cTn>
                              </p:par>
                              <p:par>
                                <p:cTn id="173" nodeType="withEffect" fill="hold" presetClass="entr" presetID="10">
                                  <p:stCondLst>
                                    <p:cond delay="0"/>
                                  </p:stCondLst>
                                  <p:childTnLst>
                                    <p:set>
                                      <p:cBhvr>
                                        <p:cTn id="174" dur="1" fill="hold">
                                          <p:stCondLst>
                                            <p:cond delay="0"/>
                                          </p:stCondLst>
                                        </p:cTn>
                                        <p:tgtEl>
                                          <p:spTgt spid="368"/>
                                        </p:tgtEl>
                                        <p:attrNameLst>
                                          <p:attrName>style.visibility</p:attrName>
                                        </p:attrNameLst>
                                      </p:cBhvr>
                                      <p:to>
                                        <p:strVal val="visible"/>
                                      </p:to>
                                    </p:set>
                                    <p:animEffect filter="fade" transition="in">
                                      <p:cBhvr additive="repl">
                                        <p:cTn id="175" dur="2000"/>
                                        <p:tgtEl>
                                          <p:spTgt spid="368"/>
                                        </p:tgtEl>
                                      </p:cBhvr>
                                    </p:animEffect>
                                  </p:childTnLst>
                                </p:cTn>
                              </p:par>
                              <p:par>
                                <p:cTn id="176" nodeType="withEffect" fill="hold" presetClass="entr" presetID="10">
                                  <p:stCondLst>
                                    <p:cond delay="0"/>
                                  </p:stCondLst>
                                  <p:childTnLst>
                                    <p:set>
                                      <p:cBhvr>
                                        <p:cTn id="177" dur="1" fill="hold">
                                          <p:stCondLst>
                                            <p:cond delay="0"/>
                                          </p:stCondLst>
                                        </p:cTn>
                                        <p:tgtEl>
                                          <p:spTgt spid="372"/>
                                        </p:tgtEl>
                                        <p:attrNameLst>
                                          <p:attrName>style.visibility</p:attrName>
                                        </p:attrNameLst>
                                      </p:cBhvr>
                                      <p:to>
                                        <p:strVal val="visible"/>
                                      </p:to>
                                    </p:set>
                                    <p:animEffect filter="fade" transition="in">
                                      <p:cBhvr additive="repl">
                                        <p:cTn id="178" dur="2000"/>
                                        <p:tgtEl>
                                          <p:spTgt spid="372"/>
                                        </p:tgtEl>
                                      </p:cBhvr>
                                    </p:animEffect>
                                  </p:childTnLst>
                                </p:cTn>
                              </p:par>
                              <p:par>
                                <p:cTn id="179" nodeType="withEffect" fill="hold" presetClass="entr" presetID="10">
                                  <p:stCondLst>
                                    <p:cond delay="0"/>
                                  </p:stCondLst>
                                  <p:childTnLst>
                                    <p:set>
                                      <p:cBhvr>
                                        <p:cTn id="180" dur="1" fill="hold">
                                          <p:stCondLst>
                                            <p:cond delay="0"/>
                                          </p:stCondLst>
                                        </p:cTn>
                                        <p:tgtEl>
                                          <p:spTgt spid="370"/>
                                        </p:tgtEl>
                                        <p:attrNameLst>
                                          <p:attrName>style.visibility</p:attrName>
                                        </p:attrNameLst>
                                      </p:cBhvr>
                                      <p:to>
                                        <p:strVal val="visible"/>
                                      </p:to>
                                    </p:set>
                                    <p:animEffect filter="fade" transition="in">
                                      <p:cBhvr additive="repl">
                                        <p:cTn id="181" dur="2000"/>
                                        <p:tgtEl>
                                          <p:spTgt spid="370"/>
                                        </p:tgtEl>
                                      </p:cBhvr>
                                    </p:animEffect>
                                  </p:childTnLst>
                                </p:cTn>
                              </p:par>
                              <p:par>
                                <p:cTn id="182" nodeType="withEffect" fill="hold" presetClass="entr" presetID="10">
                                  <p:stCondLst>
                                    <p:cond delay="0"/>
                                  </p:stCondLst>
                                  <p:childTnLst>
                                    <p:set>
                                      <p:cBhvr>
                                        <p:cTn id="183" dur="1" fill="hold">
                                          <p:stCondLst>
                                            <p:cond delay="0"/>
                                          </p:stCondLst>
                                        </p:cTn>
                                        <p:tgtEl>
                                          <p:spTgt spid="367"/>
                                        </p:tgtEl>
                                        <p:attrNameLst>
                                          <p:attrName>style.visibility</p:attrName>
                                        </p:attrNameLst>
                                      </p:cBhvr>
                                      <p:to>
                                        <p:strVal val="visible"/>
                                      </p:to>
                                    </p:set>
                                    <p:animEffect filter="fade" transition="in">
                                      <p:cBhvr additive="repl">
                                        <p:cTn id="184" dur="2000"/>
                                        <p:tgtEl>
                                          <p:spTgt spid="367"/>
                                        </p:tgtEl>
                                      </p:cBhvr>
                                    </p:animEffect>
                                  </p:childTnLst>
                                </p:cTn>
                              </p:par>
                              <p:par>
                                <p:cTn id="185" nodeType="withEffect" fill="hold" presetClass="entr" presetID="10">
                                  <p:stCondLst>
                                    <p:cond delay="0"/>
                                  </p:stCondLst>
                                  <p:childTnLst>
                                    <p:set>
                                      <p:cBhvr>
                                        <p:cTn id="186" dur="1" fill="hold">
                                          <p:stCondLst>
                                            <p:cond delay="0"/>
                                          </p:stCondLst>
                                        </p:cTn>
                                        <p:tgtEl>
                                          <p:spTgt spid="377"/>
                                        </p:tgtEl>
                                        <p:attrNameLst>
                                          <p:attrName>style.visibility</p:attrName>
                                        </p:attrNameLst>
                                      </p:cBhvr>
                                      <p:to>
                                        <p:strVal val="visible"/>
                                      </p:to>
                                    </p:set>
                                    <p:animEffect filter="fade" transition="in">
                                      <p:cBhvr additive="repl">
                                        <p:cTn id="187" dur="2000"/>
                                        <p:tgtEl>
                                          <p:spTgt spid="377"/>
                                        </p:tgtEl>
                                      </p:cBhvr>
                                    </p:animEffect>
                                  </p:childTnLst>
                                </p:cTn>
                              </p:par>
                              <p:par>
                                <p:cTn id="188" nodeType="withEffect" fill="hold" presetClass="entr" presetID="10">
                                  <p:stCondLst>
                                    <p:cond delay="0"/>
                                  </p:stCondLst>
                                  <p:childTnLst>
                                    <p:set>
                                      <p:cBhvr>
                                        <p:cTn id="189" dur="1" fill="hold">
                                          <p:stCondLst>
                                            <p:cond delay="0"/>
                                          </p:stCondLst>
                                        </p:cTn>
                                        <p:tgtEl>
                                          <p:spTgt spid="373"/>
                                        </p:tgtEl>
                                        <p:attrNameLst>
                                          <p:attrName>style.visibility</p:attrName>
                                        </p:attrNameLst>
                                      </p:cBhvr>
                                      <p:to>
                                        <p:strVal val="visible"/>
                                      </p:to>
                                    </p:set>
                                    <p:animEffect filter="fade" transition="in">
                                      <p:cBhvr additive="repl">
                                        <p:cTn id="190" dur="2000"/>
                                        <p:tgtEl>
                                          <p:spTgt spid="373"/>
                                        </p:tgtEl>
                                      </p:cBhvr>
                                    </p:animEffect>
                                  </p:childTnLst>
                                </p:cTn>
                              </p:par>
                              <p:par>
                                <p:cTn id="191" nodeType="withEffect" fill="hold" presetClass="entr" presetID="10">
                                  <p:stCondLst>
                                    <p:cond delay="0"/>
                                  </p:stCondLst>
                                  <p:childTnLst>
                                    <p:set>
                                      <p:cBhvr>
                                        <p:cTn id="192" dur="1" fill="hold">
                                          <p:stCondLst>
                                            <p:cond delay="0"/>
                                          </p:stCondLst>
                                        </p:cTn>
                                        <p:tgtEl>
                                          <p:spTgt spid="369"/>
                                        </p:tgtEl>
                                        <p:attrNameLst>
                                          <p:attrName>style.visibility</p:attrName>
                                        </p:attrNameLst>
                                      </p:cBhvr>
                                      <p:to>
                                        <p:strVal val="visible"/>
                                      </p:to>
                                    </p:set>
                                    <p:animEffect filter="fade" transition="in">
                                      <p:cBhvr additive="repl">
                                        <p:cTn id="193" dur="2000"/>
                                        <p:tgtEl>
                                          <p:spTgt spid="369"/>
                                        </p:tgtEl>
                                      </p:cBhvr>
                                    </p:animEffect>
                                  </p:childTnLst>
                                </p:cTn>
                              </p:par>
                              <p:par>
                                <p:cTn id="194" nodeType="withEffect" fill="hold" presetClass="entr" presetID="10">
                                  <p:stCondLst>
                                    <p:cond delay="0"/>
                                  </p:stCondLst>
                                  <p:childTnLst>
                                    <p:set>
                                      <p:cBhvr>
                                        <p:cTn id="195" dur="1" fill="hold">
                                          <p:stCondLst>
                                            <p:cond delay="0"/>
                                          </p:stCondLst>
                                        </p:cTn>
                                        <p:tgtEl>
                                          <p:spTgt spid="371"/>
                                        </p:tgtEl>
                                        <p:attrNameLst>
                                          <p:attrName>style.visibility</p:attrName>
                                        </p:attrNameLst>
                                      </p:cBhvr>
                                      <p:to>
                                        <p:strVal val="visible"/>
                                      </p:to>
                                    </p:set>
                                    <p:animEffect filter="fade" transition="in">
                                      <p:cBhvr additive="repl">
                                        <p:cTn id="196" dur="2000"/>
                                        <p:tgtEl>
                                          <p:spTgt spid="371"/>
                                        </p:tgtEl>
                                      </p:cBhvr>
                                    </p:animEffect>
                                  </p:childTnLst>
                                </p:cTn>
                              </p:par>
                              <p:par>
                                <p:cTn id="197" nodeType="withEffect" fill="hold" presetClass="entr" presetID="10">
                                  <p:stCondLst>
                                    <p:cond delay="0"/>
                                  </p:stCondLst>
                                  <p:childTnLst>
                                    <p:set>
                                      <p:cBhvr>
                                        <p:cTn id="198" dur="1" fill="hold">
                                          <p:stCondLst>
                                            <p:cond delay="0"/>
                                          </p:stCondLst>
                                        </p:cTn>
                                        <p:tgtEl>
                                          <p:spTgt spid="381"/>
                                        </p:tgtEl>
                                        <p:attrNameLst>
                                          <p:attrName>style.visibility</p:attrName>
                                        </p:attrNameLst>
                                      </p:cBhvr>
                                      <p:to>
                                        <p:strVal val="visible"/>
                                      </p:to>
                                    </p:set>
                                    <p:animEffect filter="fade" transition="in">
                                      <p:cBhvr additive="repl">
                                        <p:cTn id="199" dur="2000"/>
                                        <p:tgtEl>
                                          <p:spTgt spid="381"/>
                                        </p:tgtEl>
                                      </p:cBhvr>
                                    </p:animEffect>
                                  </p:childTnLst>
                                </p:cTn>
                              </p:par>
                              <p:par>
                                <p:cTn id="200" nodeType="withEffect" fill="hold" presetClass="entr" presetID="10">
                                  <p:stCondLst>
                                    <p:cond delay="0"/>
                                  </p:stCondLst>
                                  <p:childTnLst>
                                    <p:set>
                                      <p:cBhvr>
                                        <p:cTn id="201" dur="1" fill="hold">
                                          <p:stCondLst>
                                            <p:cond delay="0"/>
                                          </p:stCondLst>
                                        </p:cTn>
                                        <p:tgtEl>
                                          <p:spTgt spid="350"/>
                                        </p:tgtEl>
                                        <p:attrNameLst>
                                          <p:attrName>style.visibility</p:attrName>
                                        </p:attrNameLst>
                                      </p:cBhvr>
                                      <p:to>
                                        <p:strVal val="visible"/>
                                      </p:to>
                                    </p:set>
                                    <p:animEffect filter="fade" transition="in">
                                      <p:cBhvr additive="repl">
                                        <p:cTn id="202" dur="2000"/>
                                        <p:tgtEl>
                                          <p:spTgt spid="350"/>
                                        </p:tgtEl>
                                      </p:cBhvr>
                                    </p:animEffec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0">
                                  <p:stCondLst>
                                    <p:cond delay="0"/>
                                  </p:stCondLst>
                                  <p:childTnLst>
                                    <p:set>
                                      <p:cBhvr>
                                        <p:cTn id="206" dur="1" fill="hold">
                                          <p:stCondLst>
                                            <p:cond delay="0"/>
                                          </p:stCondLst>
                                        </p:cTn>
                                        <p:tgtEl>
                                          <p:spTgt spid="352"/>
                                        </p:tgtEl>
                                        <p:attrNameLst>
                                          <p:attrName>style.visibility</p:attrName>
                                        </p:attrNameLst>
                                      </p:cBhvr>
                                      <p:to>
                                        <p:strVal val="visible"/>
                                      </p:to>
                                    </p:set>
                                    <p:animEffect filter="fade" transition="in">
                                      <p:cBhvr additive="repl">
                                        <p:cTn id="207" dur="2000"/>
                                        <p:tgtEl>
                                          <p:spTgt spid="352"/>
                                        </p:tgtEl>
                                      </p:cBhvr>
                                    </p:animEffect>
                                  </p:childTnLst>
                                </p:cTn>
                              </p:par>
                              <p:par>
                                <p:cTn id="208" nodeType="withEffect" fill="hold" presetClass="entr" presetID="10">
                                  <p:stCondLst>
                                    <p:cond delay="0"/>
                                  </p:stCondLst>
                                  <p:childTnLst>
                                    <p:set>
                                      <p:cBhvr>
                                        <p:cTn id="209" dur="1" fill="hold">
                                          <p:stCondLst>
                                            <p:cond delay="0"/>
                                          </p:stCondLst>
                                        </p:cTn>
                                        <p:tgtEl>
                                          <p:spTgt spid="354"/>
                                        </p:tgtEl>
                                        <p:attrNameLst>
                                          <p:attrName>style.visibility</p:attrName>
                                        </p:attrNameLst>
                                      </p:cBhvr>
                                      <p:to>
                                        <p:strVal val="visible"/>
                                      </p:to>
                                    </p:set>
                                    <p:animEffect filter="fade" transition="in">
                                      <p:cBhvr additive="repl">
                                        <p:cTn id="210" dur="2000"/>
                                        <p:tgtEl>
                                          <p:spTgt spid="354"/>
                                        </p:tgtEl>
                                      </p:cBhvr>
                                    </p:animEffect>
                                  </p:childTnLst>
                                </p:cTn>
                              </p:par>
                              <p:par>
                                <p:cTn id="211" nodeType="withEffect" fill="hold" presetClass="entr" presetID="10">
                                  <p:stCondLst>
                                    <p:cond delay="0"/>
                                  </p:stCondLst>
                                  <p:childTnLst>
                                    <p:set>
                                      <p:cBhvr>
                                        <p:cTn id="212" dur="1" fill="hold">
                                          <p:stCondLst>
                                            <p:cond delay="0"/>
                                          </p:stCondLst>
                                        </p:cTn>
                                        <p:tgtEl>
                                          <p:spTgt spid="355"/>
                                        </p:tgtEl>
                                        <p:attrNameLst>
                                          <p:attrName>style.visibility</p:attrName>
                                        </p:attrNameLst>
                                      </p:cBhvr>
                                      <p:to>
                                        <p:strVal val="visible"/>
                                      </p:to>
                                    </p:set>
                                    <p:animEffect filter="fade" transition="in">
                                      <p:cBhvr additive="repl">
                                        <p:cTn id="213" dur="2000"/>
                                        <p:tgtEl>
                                          <p:spTgt spid="355"/>
                                        </p:tgtEl>
                                      </p:cBhvr>
                                    </p:animEffect>
                                  </p:childTnLst>
                                </p:cTn>
                              </p:par>
                              <p:par>
                                <p:cTn id="214" nodeType="withEffect" fill="hold" presetClass="entr" presetID="10">
                                  <p:stCondLst>
                                    <p:cond delay="0"/>
                                  </p:stCondLst>
                                  <p:childTnLst>
                                    <p:set>
                                      <p:cBhvr>
                                        <p:cTn id="215" dur="1" fill="hold">
                                          <p:stCondLst>
                                            <p:cond delay="0"/>
                                          </p:stCondLst>
                                        </p:cTn>
                                        <p:tgtEl>
                                          <p:spTgt spid="362"/>
                                        </p:tgtEl>
                                        <p:attrNameLst>
                                          <p:attrName>style.visibility</p:attrName>
                                        </p:attrNameLst>
                                      </p:cBhvr>
                                      <p:to>
                                        <p:strVal val="visible"/>
                                      </p:to>
                                    </p:set>
                                    <p:animEffect filter="fade" transition="in">
                                      <p:cBhvr additive="repl">
                                        <p:cTn id="216" dur="2000"/>
                                        <p:tgtEl>
                                          <p:spTgt spid="362"/>
                                        </p:tgtEl>
                                      </p:cBhvr>
                                    </p:animEffect>
                                  </p:childTnLst>
                                </p:cTn>
                              </p:par>
                              <p:par>
                                <p:cTn id="217" nodeType="withEffect" fill="hold" presetClass="entr" presetID="10">
                                  <p:stCondLst>
                                    <p:cond delay="0"/>
                                  </p:stCondLst>
                                  <p:childTnLst>
                                    <p:set>
                                      <p:cBhvr>
                                        <p:cTn id="218" dur="1" fill="hold">
                                          <p:stCondLst>
                                            <p:cond delay="0"/>
                                          </p:stCondLst>
                                        </p:cTn>
                                        <p:tgtEl>
                                          <p:spTgt spid="358"/>
                                        </p:tgtEl>
                                        <p:attrNameLst>
                                          <p:attrName>style.visibility</p:attrName>
                                        </p:attrNameLst>
                                      </p:cBhvr>
                                      <p:to>
                                        <p:strVal val="visible"/>
                                      </p:to>
                                    </p:set>
                                    <p:animEffect filter="fade" transition="in">
                                      <p:cBhvr additive="repl">
                                        <p:cTn id="219" dur="2000"/>
                                        <p:tgtEl>
                                          <p:spTgt spid="358"/>
                                        </p:tgtEl>
                                      </p:cBhvr>
                                    </p:animEffect>
                                  </p:childTnLst>
                                </p:cTn>
                              </p:par>
                              <p:par>
                                <p:cTn id="220" nodeType="withEffect" fill="hold" presetClass="entr" presetID="10">
                                  <p:stCondLst>
                                    <p:cond delay="0"/>
                                  </p:stCondLst>
                                  <p:childTnLst>
                                    <p:set>
                                      <p:cBhvr>
                                        <p:cTn id="221" dur="1" fill="hold">
                                          <p:stCondLst>
                                            <p:cond delay="0"/>
                                          </p:stCondLst>
                                        </p:cTn>
                                        <p:tgtEl>
                                          <p:spTgt spid="353"/>
                                        </p:tgtEl>
                                        <p:attrNameLst>
                                          <p:attrName>style.visibility</p:attrName>
                                        </p:attrNameLst>
                                      </p:cBhvr>
                                      <p:to>
                                        <p:strVal val="visible"/>
                                      </p:to>
                                    </p:set>
                                    <p:animEffect filter="fade" transition="in">
                                      <p:cBhvr additive="repl">
                                        <p:cTn id="222" dur="2000"/>
                                        <p:tgtEl>
                                          <p:spTgt spid="353"/>
                                        </p:tgtEl>
                                      </p:cBhvr>
                                    </p:animEffect>
                                  </p:childTnLst>
                                </p:cTn>
                              </p:par>
                              <p:par>
                                <p:cTn id="223" nodeType="withEffect" fill="hold" presetClass="entr" presetID="10">
                                  <p:stCondLst>
                                    <p:cond delay="0"/>
                                  </p:stCondLst>
                                  <p:childTnLst>
                                    <p:set>
                                      <p:cBhvr>
                                        <p:cTn id="224" dur="1" fill="hold">
                                          <p:stCondLst>
                                            <p:cond delay="0"/>
                                          </p:stCondLst>
                                        </p:cTn>
                                        <p:tgtEl>
                                          <p:spTgt spid="379"/>
                                        </p:tgtEl>
                                        <p:attrNameLst>
                                          <p:attrName>style.visibility</p:attrName>
                                        </p:attrNameLst>
                                      </p:cBhvr>
                                      <p:to>
                                        <p:strVal val="visible"/>
                                      </p:to>
                                    </p:set>
                                    <p:animEffect filter="fade" transition="in">
                                      <p:cBhvr additive="repl">
                                        <p:cTn id="225" dur="2000"/>
                                        <p:tgtEl>
                                          <p:spTgt spid="379"/>
                                        </p:tgtEl>
                                      </p:cBhvr>
                                    </p:animEffect>
                                  </p:childTnLst>
                                </p:cTn>
                              </p:par>
                              <p:par>
                                <p:cTn id="226" nodeType="withEffect" fill="hold" presetClass="entr" presetID="10">
                                  <p:stCondLst>
                                    <p:cond delay="0"/>
                                  </p:stCondLst>
                                  <p:childTnLst>
                                    <p:set>
                                      <p:cBhvr>
                                        <p:cTn id="227" dur="1" fill="hold">
                                          <p:stCondLst>
                                            <p:cond delay="0"/>
                                          </p:stCondLst>
                                        </p:cTn>
                                        <p:tgtEl>
                                          <p:spTgt spid="356"/>
                                        </p:tgtEl>
                                        <p:attrNameLst>
                                          <p:attrName>style.visibility</p:attrName>
                                        </p:attrNameLst>
                                      </p:cBhvr>
                                      <p:to>
                                        <p:strVal val="visible"/>
                                      </p:to>
                                    </p:set>
                                    <p:animEffect filter="fade" transition="in">
                                      <p:cBhvr additive="repl">
                                        <p:cTn id="228" dur="2000"/>
                                        <p:tgtEl>
                                          <p:spTgt spid="356"/>
                                        </p:tgtEl>
                                      </p:cBhvr>
                                    </p:animEffect>
                                  </p:childTnLst>
                                </p:cTn>
                              </p:par>
                              <p:par>
                                <p:cTn id="229" nodeType="withEffect" fill="hold" presetClass="entr" presetID="10">
                                  <p:stCondLst>
                                    <p:cond delay="0"/>
                                  </p:stCondLst>
                                  <p:childTnLst>
                                    <p:set>
                                      <p:cBhvr>
                                        <p:cTn id="230" dur="1" fill="hold">
                                          <p:stCondLst>
                                            <p:cond delay="0"/>
                                          </p:stCondLst>
                                        </p:cTn>
                                        <p:tgtEl>
                                          <p:spTgt spid="376"/>
                                        </p:tgtEl>
                                        <p:attrNameLst>
                                          <p:attrName>style.visibility</p:attrName>
                                        </p:attrNameLst>
                                      </p:cBhvr>
                                      <p:to>
                                        <p:strVal val="visible"/>
                                      </p:to>
                                    </p:set>
                                    <p:animEffect filter="fade" transition="in">
                                      <p:cBhvr additive="repl">
                                        <p:cTn id="231" dur="2000"/>
                                        <p:tgtEl>
                                          <p:spTgt spid="376"/>
                                        </p:tgtEl>
                                      </p:cBhvr>
                                    </p:animEffect>
                                  </p:childTnLst>
                                </p:cTn>
                              </p:par>
                              <p:par>
                                <p:cTn id="232" nodeType="withEffect" fill="hold" presetClass="entr" presetID="10">
                                  <p:stCondLst>
                                    <p:cond delay="0"/>
                                  </p:stCondLst>
                                  <p:childTnLst>
                                    <p:set>
                                      <p:cBhvr>
                                        <p:cTn id="233" dur="1" fill="hold">
                                          <p:stCondLst>
                                            <p:cond delay="0"/>
                                          </p:stCondLst>
                                        </p:cTn>
                                        <p:tgtEl>
                                          <p:spTgt spid="375"/>
                                        </p:tgtEl>
                                        <p:attrNameLst>
                                          <p:attrName>style.visibility</p:attrName>
                                        </p:attrNameLst>
                                      </p:cBhvr>
                                      <p:to>
                                        <p:strVal val="visible"/>
                                      </p:to>
                                    </p:set>
                                    <p:animEffect filter="fade" transition="in">
                                      <p:cBhvr additive="repl">
                                        <p:cTn id="234" dur="2000"/>
                                        <p:tgtEl>
                                          <p:spTgt spid="375"/>
                                        </p:tgtEl>
                                      </p:cBhvr>
                                    </p:animEffect>
                                  </p:childTnLst>
                                </p:cTn>
                              </p:par>
                              <p:par>
                                <p:cTn id="235" nodeType="withEffect" fill="hold" presetClass="entr" presetID="10">
                                  <p:stCondLst>
                                    <p:cond delay="0"/>
                                  </p:stCondLst>
                                  <p:childTnLst>
                                    <p:set>
                                      <p:cBhvr>
                                        <p:cTn id="236" dur="1" fill="hold">
                                          <p:stCondLst>
                                            <p:cond delay="0"/>
                                          </p:stCondLst>
                                        </p:cTn>
                                        <p:tgtEl>
                                          <p:spTgt spid="374"/>
                                        </p:tgtEl>
                                        <p:attrNameLst>
                                          <p:attrName>style.visibility</p:attrName>
                                        </p:attrNameLst>
                                      </p:cBhvr>
                                      <p:to>
                                        <p:strVal val="visible"/>
                                      </p:to>
                                    </p:set>
                                    <p:animEffect filter="fade" transition="in">
                                      <p:cBhvr additive="repl">
                                        <p:cTn id="237" dur="2000"/>
                                        <p:tgtEl>
                                          <p:spTgt spid="374"/>
                                        </p:tgtEl>
                                      </p:cBhvr>
                                    </p:animEffect>
                                  </p:childTnLst>
                                </p:cTn>
                              </p:par>
                              <p:par>
                                <p:cTn id="238" nodeType="withEffect" fill="hold" presetClass="entr" presetID="10">
                                  <p:stCondLst>
                                    <p:cond delay="0"/>
                                  </p:stCondLst>
                                  <p:childTnLst>
                                    <p:set>
                                      <p:cBhvr>
                                        <p:cTn id="239" dur="1" fill="hold">
                                          <p:stCondLst>
                                            <p:cond delay="0"/>
                                          </p:stCondLst>
                                        </p:cTn>
                                        <p:tgtEl>
                                          <p:spTgt spid="378"/>
                                        </p:tgtEl>
                                        <p:attrNameLst>
                                          <p:attrName>style.visibility</p:attrName>
                                        </p:attrNameLst>
                                      </p:cBhvr>
                                      <p:to>
                                        <p:strVal val="visible"/>
                                      </p:to>
                                    </p:set>
                                    <p:animEffect filter="fade" transition="in">
                                      <p:cBhvr additive="repl">
                                        <p:cTn id="240" dur="2000"/>
                                        <p:tgtEl>
                                          <p:spTgt spid="378"/>
                                        </p:tgtEl>
                                      </p:cBhvr>
                                    </p:animEffect>
                                  </p:childTnLst>
                                </p:cTn>
                              </p:par>
                              <p:par>
                                <p:cTn id="241" nodeType="withEffect" fill="hold" presetClass="entr" presetID="10">
                                  <p:stCondLst>
                                    <p:cond delay="0"/>
                                  </p:stCondLst>
                                  <p:childTnLst>
                                    <p:set>
                                      <p:cBhvr>
                                        <p:cTn id="242" dur="1" fill="hold">
                                          <p:stCondLst>
                                            <p:cond delay="0"/>
                                          </p:stCondLst>
                                        </p:cTn>
                                        <p:tgtEl>
                                          <p:spTgt spid="357"/>
                                        </p:tgtEl>
                                        <p:attrNameLst>
                                          <p:attrName>style.visibility</p:attrName>
                                        </p:attrNameLst>
                                      </p:cBhvr>
                                      <p:to>
                                        <p:strVal val="visible"/>
                                      </p:to>
                                    </p:set>
                                    <p:animEffect filter="fade" transition="in">
                                      <p:cBhvr additive="repl">
                                        <p:cTn id="243" dur="2000"/>
                                        <p:tgtEl>
                                          <p:spTgt spid="357"/>
                                        </p:tgtEl>
                                      </p:cBhvr>
                                    </p:animEffect>
                                  </p:childTnLst>
                                </p:cTn>
                              </p:par>
                              <p:par>
                                <p:cTn id="244" nodeType="withEffect" fill="hold" presetClass="entr" presetID="10">
                                  <p:stCondLst>
                                    <p:cond delay="0"/>
                                  </p:stCondLst>
                                  <p:childTnLst>
                                    <p:set>
                                      <p:cBhvr>
                                        <p:cTn id="245" dur="1" fill="hold">
                                          <p:stCondLst>
                                            <p:cond delay="0"/>
                                          </p:stCondLst>
                                        </p:cTn>
                                        <p:tgtEl>
                                          <p:spTgt spid="359"/>
                                        </p:tgtEl>
                                        <p:attrNameLst>
                                          <p:attrName>style.visibility</p:attrName>
                                        </p:attrNameLst>
                                      </p:cBhvr>
                                      <p:to>
                                        <p:strVal val="visible"/>
                                      </p:to>
                                    </p:set>
                                    <p:animEffect filter="fade" transition="in">
                                      <p:cBhvr additive="repl">
                                        <p:cTn id="246" dur="2000"/>
                                        <p:tgtEl>
                                          <p:spTgt spid="359"/>
                                        </p:tgtEl>
                                      </p:cBhvr>
                                    </p:animEffect>
                                  </p:childTnLst>
                                </p:cTn>
                              </p:par>
                              <p:par>
                                <p:cTn id="247" nodeType="withEffect" fill="hold" presetClass="entr" presetID="10">
                                  <p:stCondLst>
                                    <p:cond delay="0"/>
                                  </p:stCondLst>
                                  <p:childTnLst>
                                    <p:set>
                                      <p:cBhvr>
                                        <p:cTn id="248" dur="1" fill="hold">
                                          <p:stCondLst>
                                            <p:cond delay="0"/>
                                          </p:stCondLst>
                                        </p:cTn>
                                        <p:tgtEl>
                                          <p:spTgt spid="360"/>
                                        </p:tgtEl>
                                        <p:attrNameLst>
                                          <p:attrName>style.visibility</p:attrName>
                                        </p:attrNameLst>
                                      </p:cBhvr>
                                      <p:to>
                                        <p:strVal val="visible"/>
                                      </p:to>
                                    </p:set>
                                    <p:animEffect filter="fade" transition="in">
                                      <p:cBhvr additive="repl">
                                        <p:cTn id="249" dur="2000"/>
                                        <p:tgtEl>
                                          <p:spTgt spid="360"/>
                                        </p:tgtEl>
                                      </p:cBhvr>
                                    </p:animEffect>
                                  </p:childTnLst>
                                </p:cTn>
                              </p:par>
                              <p:par>
                                <p:cTn id="250" nodeType="withEffect" fill="hold" presetClass="entr" presetID="10">
                                  <p:stCondLst>
                                    <p:cond delay="0"/>
                                  </p:stCondLst>
                                  <p:childTnLst>
                                    <p:set>
                                      <p:cBhvr>
                                        <p:cTn id="251" dur="1" fill="hold">
                                          <p:stCondLst>
                                            <p:cond delay="0"/>
                                          </p:stCondLst>
                                        </p:cTn>
                                        <p:tgtEl>
                                          <p:spTgt spid="361"/>
                                        </p:tgtEl>
                                        <p:attrNameLst>
                                          <p:attrName>style.visibility</p:attrName>
                                        </p:attrNameLst>
                                      </p:cBhvr>
                                      <p:to>
                                        <p:strVal val="visible"/>
                                      </p:to>
                                    </p:set>
                                    <p:animEffect filter="fade" transition="in">
                                      <p:cBhvr additive="repl">
                                        <p:cTn id="252" dur="2000"/>
                                        <p:tgtEl>
                                          <p:spTgt spid="361"/>
                                        </p:tgtEl>
                                      </p:cBhvr>
                                    </p:animEffect>
                                  </p:childTnLst>
                                </p:cTn>
                              </p:par>
                              <p:par>
                                <p:cTn id="253" nodeType="withEffect" fill="hold" presetClass="entr" presetID="10">
                                  <p:stCondLst>
                                    <p:cond delay="0"/>
                                  </p:stCondLst>
                                  <p:childTnLst>
                                    <p:set>
                                      <p:cBhvr>
                                        <p:cTn id="254" dur="1" fill="hold">
                                          <p:stCondLst>
                                            <p:cond delay="0"/>
                                          </p:stCondLst>
                                        </p:cTn>
                                        <p:tgtEl>
                                          <p:spTgt spid="346"/>
                                        </p:tgtEl>
                                        <p:attrNameLst>
                                          <p:attrName>style.visibility</p:attrName>
                                        </p:attrNameLst>
                                      </p:cBhvr>
                                      <p:to>
                                        <p:strVal val="visible"/>
                                      </p:to>
                                    </p:set>
                                    <p:animEffect filter="fade" transition="in">
                                      <p:cBhvr additive="repl">
                                        <p:cTn id="255" dur="2000"/>
                                        <p:tgtEl>
                                          <p:spTgt spid="346"/>
                                        </p:tgtEl>
                                      </p:cBhvr>
                                    </p:animEffect>
                                  </p:childTnLst>
                                </p:cTn>
                              </p:par>
                              <p:par>
                                <p:cTn id="256" nodeType="withEffect" fill="hold" presetClass="entr" presetID="10">
                                  <p:stCondLst>
                                    <p:cond delay="0"/>
                                  </p:stCondLst>
                                  <p:childTnLst>
                                    <p:set>
                                      <p:cBhvr>
                                        <p:cTn id="257" dur="1" fill="hold">
                                          <p:stCondLst>
                                            <p:cond delay="0"/>
                                          </p:stCondLst>
                                        </p:cTn>
                                        <p:tgtEl>
                                          <p:spTgt spid="348"/>
                                        </p:tgtEl>
                                        <p:attrNameLst>
                                          <p:attrName>style.visibility</p:attrName>
                                        </p:attrNameLst>
                                      </p:cBhvr>
                                      <p:to>
                                        <p:strVal val="visible"/>
                                      </p:to>
                                    </p:set>
                                    <p:animEffect filter="fade" transition="in">
                                      <p:cBhvr additive="repl">
                                        <p:cTn id="258" dur="2000"/>
                                        <p:tgtEl>
                                          <p:spTgt spid="348"/>
                                        </p:tgtEl>
                                      </p:cBhvr>
                                    </p:animEffect>
                                  </p:childTnLst>
                                </p:cTn>
                              </p:par>
                              <p:par>
                                <p:cTn id="259" nodeType="withEffect" fill="hold" presetClass="entr" presetID="10">
                                  <p:stCondLst>
                                    <p:cond delay="0"/>
                                  </p:stCondLst>
                                  <p:childTnLst>
                                    <p:set>
                                      <p:cBhvr>
                                        <p:cTn id="260" dur="1" fill="hold">
                                          <p:stCondLst>
                                            <p:cond delay="0"/>
                                          </p:stCondLst>
                                        </p:cTn>
                                        <p:tgtEl>
                                          <p:spTgt spid="383"/>
                                        </p:tgtEl>
                                        <p:attrNameLst>
                                          <p:attrName>style.visibility</p:attrName>
                                        </p:attrNameLst>
                                      </p:cBhvr>
                                      <p:to>
                                        <p:strVal val="visible"/>
                                      </p:to>
                                    </p:set>
                                    <p:animEffect filter="fade" transition="in">
                                      <p:cBhvr additive="repl">
                                        <p:cTn id="261" dur="2000"/>
                                        <p:tgtEl>
                                          <p:spTgt spid="383"/>
                                        </p:tgtEl>
                                      </p:cBhvr>
                                    </p:animEffect>
                                  </p:childTnLst>
                                </p:cTn>
                              </p:par>
                              <p:par>
                                <p:cTn id="262" nodeType="withEffect" fill="hold" presetClass="entr" presetID="10">
                                  <p:stCondLst>
                                    <p:cond delay="0"/>
                                  </p:stCondLst>
                                  <p:childTnLst>
                                    <p:set>
                                      <p:cBhvr>
                                        <p:cTn id="263" dur="1" fill="hold">
                                          <p:stCondLst>
                                            <p:cond delay="0"/>
                                          </p:stCondLst>
                                        </p:cTn>
                                        <p:tgtEl>
                                          <p:spTgt spid="349"/>
                                        </p:tgtEl>
                                        <p:attrNameLst>
                                          <p:attrName>style.visibility</p:attrName>
                                        </p:attrNameLst>
                                      </p:cBhvr>
                                      <p:to>
                                        <p:strVal val="visible"/>
                                      </p:to>
                                    </p:set>
                                    <p:animEffect filter="fade" transition="in">
                                      <p:cBhvr additive="repl">
                                        <p:cTn id="264" dur="2000"/>
                                        <p:tgtEl>
                                          <p:spTgt spid="349"/>
                                        </p:tgtEl>
                                      </p:cBhvr>
                                    </p:animEffect>
                                  </p:childTnLst>
                                </p:cTn>
                              </p:par>
                              <p:par>
                                <p:cTn id="265" nodeType="withEffect" fill="hold" presetClass="entr" presetID="10">
                                  <p:stCondLst>
                                    <p:cond delay="0"/>
                                  </p:stCondLst>
                                  <p:childTnLst>
                                    <p:set>
                                      <p:cBhvr>
                                        <p:cTn id="266" dur="1" fill="hold">
                                          <p:stCondLst>
                                            <p:cond delay="0"/>
                                          </p:stCondLst>
                                        </p:cTn>
                                        <p:tgtEl>
                                          <p:spTgt spid="384"/>
                                        </p:tgtEl>
                                        <p:attrNameLst>
                                          <p:attrName>style.visibility</p:attrName>
                                        </p:attrNameLst>
                                      </p:cBhvr>
                                      <p:to>
                                        <p:strVal val="visible"/>
                                      </p:to>
                                    </p:set>
                                    <p:animEffect filter="fade" transition="in">
                                      <p:cBhvr additive="repl">
                                        <p:cTn id="267" dur="2000"/>
                                        <p:tgtEl>
                                          <p:spTgt spid="384"/>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extShape 1"/>
          <p:cNvSpPr txBox="1"/>
          <p:nvPr/>
        </p:nvSpPr>
        <p:spPr>
          <a:xfrm>
            <a:off x="304920" y="190440"/>
            <a:ext cx="8610120" cy="125712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What this course is about</a:t>
            </a:r>
            <a:endParaRPr b="0" lang="en-US" sz="3000" spc="-1" strike="noStrike">
              <a:solidFill>
                <a:srgbClr val="336666"/>
              </a:solidFill>
              <a:latin typeface="Arial"/>
            </a:endParaRPr>
          </a:p>
        </p:txBody>
      </p:sp>
      <p:sp>
        <p:nvSpPr>
          <p:cNvPr id="387" name="TextShape 2"/>
          <p:cNvSpPr txBox="1"/>
          <p:nvPr/>
        </p:nvSpPr>
        <p:spPr>
          <a:xfrm>
            <a:off x="304920" y="1676520"/>
            <a:ext cx="8610120" cy="4800240"/>
          </a:xfrm>
          <a:prstGeom prst="rect">
            <a:avLst/>
          </a:prstGeom>
          <a:noFill/>
          <a:ln>
            <a:noFill/>
          </a:ln>
        </p:spPr>
        <p:txBody>
          <a:bodyPr/>
          <a:p>
            <a:pPr algn="ctr">
              <a:lnSpc>
                <a:spcPct val="100000"/>
              </a:lnSpc>
              <a:spcBef>
                <a:spcPts val="561"/>
              </a:spcBef>
            </a:pPr>
            <a:r>
              <a:rPr b="0" lang="en-US" sz="2800" spc="-1" strike="noStrike">
                <a:solidFill>
                  <a:srgbClr val="0000ff"/>
                </a:solidFill>
                <a:latin typeface="Arial"/>
                <a:ea typeface="ＭＳ Ｐゴシック"/>
              </a:rPr>
              <a:t>A principled, scientific approach to designing and implementing embedded systems</a:t>
            </a:r>
            <a:endParaRPr b="0" lang="en-US" sz="2800" spc="-1" strike="noStrike">
              <a:solidFill>
                <a:srgbClr val="666699"/>
              </a:solidFill>
              <a:latin typeface="Arial"/>
            </a:endParaRPr>
          </a:p>
          <a:p>
            <a:pPr>
              <a:lnSpc>
                <a:spcPct val="100000"/>
              </a:lnSpc>
              <a:spcBef>
                <a:spcPts val="561"/>
              </a:spcBef>
            </a:pPr>
            <a:endParaRPr b="0" lang="en-US" sz="2800" spc="-1" strike="noStrike">
              <a:solidFill>
                <a:srgbClr val="666699"/>
              </a:solidFill>
              <a:latin typeface="Arial"/>
            </a:endParaRPr>
          </a:p>
          <a:p>
            <a:pPr>
              <a:lnSpc>
                <a:spcPct val="100000"/>
              </a:lnSpc>
              <a:spcBef>
                <a:spcPts val="519"/>
              </a:spcBef>
            </a:pPr>
            <a:r>
              <a:rPr b="0" lang="en-US" sz="2600" spc="-1" strike="noStrike">
                <a:solidFill>
                  <a:srgbClr val="666699"/>
                </a:solidFill>
                <a:latin typeface="Arial"/>
                <a:ea typeface="ＭＳ Ｐゴシック"/>
              </a:rPr>
              <a:t>Not just hacking!!</a:t>
            </a:r>
            <a:endParaRPr b="0" lang="en-US" sz="2600" spc="-1" strike="noStrike">
              <a:solidFill>
                <a:srgbClr val="666699"/>
              </a:solidFill>
              <a:latin typeface="Arial"/>
            </a:endParaRPr>
          </a:p>
          <a:p>
            <a:pPr>
              <a:lnSpc>
                <a:spcPct val="100000"/>
              </a:lnSpc>
              <a:spcBef>
                <a:spcPts val="519"/>
              </a:spcBef>
            </a:pPr>
            <a:endParaRPr b="0" lang="en-US" sz="2600" spc="-1" strike="noStrike">
              <a:solidFill>
                <a:srgbClr val="666699"/>
              </a:solidFill>
              <a:latin typeface="Arial"/>
            </a:endParaRPr>
          </a:p>
          <a:p>
            <a:pPr>
              <a:lnSpc>
                <a:spcPct val="100000"/>
              </a:lnSpc>
              <a:spcBef>
                <a:spcPts val="519"/>
              </a:spcBef>
            </a:pPr>
            <a:r>
              <a:rPr b="0" lang="en-US" sz="2600" spc="-1" strike="noStrike">
                <a:solidFill>
                  <a:srgbClr val="666699"/>
                </a:solidFill>
                <a:latin typeface="Arial"/>
                <a:ea typeface="ＭＳ Ｐゴシック"/>
              </a:rPr>
              <a:t>Hacking can be fun, but it can also be very painful when things go wrong…</a:t>
            </a:r>
            <a:endParaRPr b="0" lang="en-US" sz="2600" spc="-1" strike="noStrike">
              <a:solidFill>
                <a:srgbClr val="666699"/>
              </a:solidFill>
              <a:latin typeface="Arial"/>
            </a:endParaRPr>
          </a:p>
          <a:p>
            <a:pPr>
              <a:lnSpc>
                <a:spcPct val="100000"/>
              </a:lnSpc>
              <a:spcBef>
                <a:spcPts val="519"/>
              </a:spcBef>
            </a:pPr>
            <a:endParaRPr b="0" lang="en-US" sz="2600" spc="-1" strike="noStrike">
              <a:solidFill>
                <a:srgbClr val="666699"/>
              </a:solidFill>
              <a:latin typeface="Arial"/>
            </a:endParaRPr>
          </a:p>
          <a:p>
            <a:pPr algn="ctr">
              <a:lnSpc>
                <a:spcPct val="100000"/>
              </a:lnSpc>
              <a:spcBef>
                <a:spcPts val="519"/>
              </a:spcBef>
            </a:pPr>
            <a:r>
              <a:rPr b="0" lang="en-US" sz="2600" spc="-1" strike="noStrike">
                <a:solidFill>
                  <a:srgbClr val="666699"/>
                </a:solidFill>
                <a:latin typeface="Arial"/>
                <a:ea typeface="ＭＳ Ｐゴシック"/>
              </a:rPr>
              <a:t>Focus on </a:t>
            </a:r>
            <a:r>
              <a:rPr b="0" i="1" lang="en-US" sz="2600" spc="-1" strike="noStrike">
                <a:solidFill>
                  <a:srgbClr val="666699"/>
                </a:solidFill>
                <a:latin typeface="Arial"/>
                <a:ea typeface="ＭＳ Ｐゴシック"/>
              </a:rPr>
              <a:t>model-based system design</a:t>
            </a:r>
            <a:r>
              <a:rPr b="0" lang="en-US" sz="2600" spc="-1" strike="noStrike">
                <a:solidFill>
                  <a:srgbClr val="666699"/>
                </a:solidFill>
                <a:latin typeface="Arial"/>
                <a:ea typeface="ＭＳ Ｐゴシック"/>
              </a:rPr>
              <a:t>, and                                on </a:t>
            </a:r>
            <a:r>
              <a:rPr b="0" i="1" lang="en-US" sz="2600" spc="-1" strike="noStrike">
                <a:solidFill>
                  <a:srgbClr val="666699"/>
                </a:solidFill>
                <a:latin typeface="Arial"/>
                <a:ea typeface="ＭＳ Ｐゴシック"/>
              </a:rPr>
              <a:t>embedded software</a:t>
            </a:r>
            <a:endParaRPr b="0" lang="en-US" sz="2600" spc="-1" strike="noStrike">
              <a:solidFill>
                <a:srgbClr val="666699"/>
              </a:solidFill>
              <a:latin typeface="Arial"/>
            </a:endParaRPr>
          </a:p>
        </p:txBody>
      </p:sp>
    </p:spTree>
  </p:cSld>
  <mc:AlternateContent>
    <mc:Choice Requires="p14">
      <p:transition spd="slow" p14:dur="2000"/>
    </mc:Choice>
    <mc:Fallback>
      <p:transition spd="slow"/>
    </mc:Fallback>
  </mc:AlternateContent>
  <p:timing>
    <p:tnLst>
      <p:par>
        <p:cTn id="268" dur="indefinite" restart="never" nodeType="tmRoot">
          <p:childTnLst>
            <p:seq>
              <p:cTn id="269" dur="indefinite" nodeType="mainSeq">
                <p:childTnLst>
                  <p:par>
                    <p:cTn id="270" fill="hold">
                      <p:stCondLst>
                        <p:cond delay="indefinite"/>
                      </p:stCondLst>
                      <p:childTnLst>
                        <p:par>
                          <p:cTn id="271" fill="hold">
                            <p:stCondLst>
                              <p:cond delay="0"/>
                            </p:stCondLst>
                            <p:childTnLst>
                              <p:par>
                                <p:cTn id="272" nodeType="clickEffect" fill="hold" presetClass="entr" presetID="1">
                                  <p:stCondLst>
                                    <p:cond delay="0"/>
                                  </p:stCondLst>
                                  <p:childTnLst>
                                    <p:set>
                                      <p:cBhvr>
                                        <p:cTn id="273" dur="1" fill="hold">
                                          <p:stCondLst>
                                            <p:cond delay="0"/>
                                          </p:stCondLst>
                                        </p:cTn>
                                        <p:tgtEl>
                                          <p:spTgt spid="387">
                                            <p:txEl>
                                              <p:pRg st="0" end="0"/>
                                            </p:txEl>
                                          </p:spTgt>
                                        </p:tgtEl>
                                        <p:attrNameLst>
                                          <p:attrName>style.visibility</p:attrName>
                                        </p:attrNameLst>
                                      </p:cBhvr>
                                      <p:to>
                                        <p:strVal val="visible"/>
                                      </p:to>
                                    </p:set>
                                  </p:childTnLst>
                                </p:cTn>
                              </p:par>
                            </p:childTnLst>
                          </p:cTn>
                        </p:par>
                      </p:childTnLst>
                    </p:cTn>
                  </p:par>
                  <p:par>
                    <p:cTn id="274" fill="hold">
                      <p:stCondLst>
                        <p:cond delay="indefinite"/>
                      </p:stCondLst>
                      <p:childTnLst>
                        <p:par>
                          <p:cTn id="275" fill="hold">
                            <p:stCondLst>
                              <p:cond delay="0"/>
                            </p:stCondLst>
                            <p:childTnLst>
                              <p:par>
                                <p:cTn id="276" nodeType="clickEffect" fill="hold" presetClass="entr" presetID="1">
                                  <p:stCondLst>
                                    <p:cond delay="0"/>
                                  </p:stCondLst>
                                  <p:childTnLst>
                                    <p:set>
                                      <p:cBhvr>
                                        <p:cTn id="277" dur="1" fill="hold">
                                          <p:stCondLst>
                                            <p:cond delay="0"/>
                                          </p:stCondLst>
                                        </p:cTn>
                                        <p:tgtEl>
                                          <p:spTgt spid="387">
                                            <p:txEl>
                                              <p:pRg st="2" end="2"/>
                                            </p:txEl>
                                          </p:spTgt>
                                        </p:tgtEl>
                                        <p:attrNameLst>
                                          <p:attrName>style.visibility</p:attrName>
                                        </p:attrNameLst>
                                      </p:cBhvr>
                                      <p:to>
                                        <p:strVal val="visible"/>
                                      </p:to>
                                    </p:set>
                                  </p:childTnLst>
                                </p:cTn>
                              </p:par>
                              <p:par>
                                <p:cTn id="278" nodeType="withEffect" fill="hold" presetClass="entr" presetID="1">
                                  <p:stCondLst>
                                    <p:cond delay="0"/>
                                  </p:stCondLst>
                                  <p:childTnLst>
                                    <p:set>
                                      <p:cBhvr>
                                        <p:cTn id="279" dur="1" fill="hold">
                                          <p:stCondLst>
                                            <p:cond delay="0"/>
                                          </p:stCondLst>
                                        </p:cTn>
                                        <p:tgtEl>
                                          <p:spTgt spid="387">
                                            <p:txEl>
                                              <p:pRg st="4" end="4"/>
                                            </p:txEl>
                                          </p:spTgt>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nodeType="clickEffect" fill="hold" presetClass="entr" presetID="1">
                                  <p:stCondLst>
                                    <p:cond delay="0"/>
                                  </p:stCondLst>
                                  <p:childTnLst>
                                    <p:set>
                                      <p:cBhvr>
                                        <p:cTn id="283" dur="1" fill="hold">
                                          <p:stCondLst>
                                            <p:cond delay="0"/>
                                          </p:stCondLst>
                                        </p:cTn>
                                        <p:tgtEl>
                                          <p:spTgt spid="387">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8" name="Picture 3" descr=""/>
          <p:cNvPicPr/>
          <p:nvPr/>
        </p:nvPicPr>
        <p:blipFill>
          <a:blip r:embed="rId1"/>
          <a:stretch/>
        </p:blipFill>
        <p:spPr>
          <a:xfrm>
            <a:off x="5562720" y="0"/>
            <a:ext cx="3580920" cy="3979440"/>
          </a:xfrm>
          <a:prstGeom prst="rect">
            <a:avLst/>
          </a:prstGeom>
          <a:ln>
            <a:noFill/>
          </a:ln>
        </p:spPr>
      </p:pic>
      <p:sp>
        <p:nvSpPr>
          <p:cNvPr id="389" name="TextShape 1"/>
          <p:cNvSpPr txBox="1"/>
          <p:nvPr/>
        </p:nvSpPr>
        <p:spPr>
          <a:xfrm>
            <a:off x="304920" y="190440"/>
            <a:ext cx="8610120" cy="125712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Modeling, Design, Analysis</a:t>
            </a:r>
            <a:endParaRPr b="0" lang="en-US" sz="3000" spc="-1" strike="noStrike">
              <a:solidFill>
                <a:srgbClr val="336666"/>
              </a:solidFill>
              <a:latin typeface="Arial"/>
            </a:endParaRPr>
          </a:p>
        </p:txBody>
      </p:sp>
      <p:sp>
        <p:nvSpPr>
          <p:cNvPr id="390" name="TextShape 2"/>
          <p:cNvSpPr txBox="1"/>
          <p:nvPr/>
        </p:nvSpPr>
        <p:spPr>
          <a:xfrm>
            <a:off x="228600" y="1600200"/>
            <a:ext cx="8686440" cy="4571640"/>
          </a:xfrm>
          <a:prstGeom prst="rect">
            <a:avLst/>
          </a:prstGeom>
          <a:noFill/>
          <a:ln>
            <a:noFill/>
          </a:ln>
        </p:spPr>
        <p:txBody>
          <a:bodyPr/>
          <a:p>
            <a:pPr>
              <a:lnSpc>
                <a:spcPct val="100000"/>
              </a:lnSpc>
            </a:pPr>
            <a:r>
              <a:rPr b="1" i="1" lang="en-US" sz="2600" spc="-1" strike="noStrike">
                <a:solidFill>
                  <a:srgbClr val="ff0000"/>
                </a:solidFill>
                <a:latin typeface="Arial"/>
                <a:ea typeface="ＭＳ Ｐゴシック"/>
              </a:rPr>
              <a:t>Modeling </a:t>
            </a:r>
            <a:r>
              <a:rPr b="0" lang="en-US" sz="2600" spc="-1" strike="noStrike">
                <a:solidFill>
                  <a:srgbClr val="666699"/>
                </a:solidFill>
                <a:latin typeface="Arial"/>
                <a:ea typeface="ＭＳ Ｐゴシック"/>
              </a:rPr>
              <a:t>is the process of </a:t>
            </a:r>
            <a:br/>
            <a:r>
              <a:rPr b="0" lang="en-US" sz="2600" spc="-1" strike="noStrike">
                <a:solidFill>
                  <a:srgbClr val="666699"/>
                </a:solidFill>
                <a:latin typeface="Arial"/>
                <a:ea typeface="ＭＳ Ｐゴシック"/>
              </a:rPr>
              <a:t>gaining a deeper understanding </a:t>
            </a:r>
            <a:br/>
            <a:r>
              <a:rPr b="0" lang="en-US" sz="2600" spc="-1" strike="noStrike">
                <a:solidFill>
                  <a:srgbClr val="666699"/>
                </a:solidFill>
                <a:latin typeface="Arial"/>
                <a:ea typeface="ＭＳ Ｐゴシック"/>
              </a:rPr>
              <a:t>of a system through imitation. </a:t>
            </a:r>
            <a:br/>
            <a:r>
              <a:rPr b="0" lang="en-US" sz="2600" spc="-1" strike="noStrike">
                <a:solidFill>
                  <a:srgbClr val="666699"/>
                </a:solidFill>
                <a:latin typeface="Arial"/>
                <a:ea typeface="ＭＳ Ｐゴシック"/>
              </a:rPr>
              <a:t>Models express </a:t>
            </a:r>
            <a:r>
              <a:rPr b="1" lang="en-US" sz="2600" spc="-1" strike="noStrike">
                <a:solidFill>
                  <a:srgbClr val="0000ff"/>
                </a:solidFill>
                <a:latin typeface="Arial"/>
                <a:ea typeface="ＭＳ Ｐゴシック"/>
              </a:rPr>
              <a:t>what </a:t>
            </a:r>
            <a:r>
              <a:rPr b="0" lang="en-US" sz="2600" spc="-1" strike="noStrike">
                <a:solidFill>
                  <a:srgbClr val="666699"/>
                </a:solidFill>
                <a:latin typeface="Arial"/>
                <a:ea typeface="ＭＳ Ｐゴシック"/>
              </a:rPr>
              <a:t>a system does</a:t>
            </a:r>
            <a:endParaRPr b="0" lang="en-US" sz="2600" spc="-1" strike="noStrike">
              <a:solidFill>
                <a:srgbClr val="666699"/>
              </a:solidFill>
              <a:latin typeface="Arial"/>
            </a:endParaRPr>
          </a:p>
          <a:p>
            <a:pPr>
              <a:lnSpc>
                <a:spcPct val="100000"/>
              </a:lnSpc>
            </a:pPr>
            <a:r>
              <a:rPr b="0" lang="en-US" sz="2600" spc="-1" strike="noStrike">
                <a:solidFill>
                  <a:srgbClr val="666699"/>
                </a:solidFill>
                <a:latin typeface="Arial"/>
                <a:ea typeface="ＭＳ Ｐゴシック"/>
              </a:rPr>
              <a:t>or should do. </a:t>
            </a:r>
            <a:endParaRPr b="0" lang="en-US" sz="2600" spc="-1" strike="noStrike">
              <a:solidFill>
                <a:srgbClr val="666699"/>
              </a:solidFill>
              <a:latin typeface="Arial"/>
            </a:endParaRPr>
          </a:p>
          <a:p>
            <a:pPr>
              <a:lnSpc>
                <a:spcPct val="100000"/>
              </a:lnSpc>
              <a:spcBef>
                <a:spcPts val="1800"/>
              </a:spcBef>
            </a:pPr>
            <a:r>
              <a:rPr b="1" i="1" lang="en-US" sz="2600" spc="-1" strike="noStrike">
                <a:solidFill>
                  <a:srgbClr val="ff0000"/>
                </a:solidFill>
                <a:latin typeface="Arial"/>
                <a:ea typeface="ＭＳ Ｐゴシック"/>
              </a:rPr>
              <a:t>Design </a:t>
            </a:r>
            <a:r>
              <a:rPr b="0" lang="en-US" sz="2600" spc="-1" strike="noStrike">
                <a:solidFill>
                  <a:srgbClr val="666699"/>
                </a:solidFill>
                <a:latin typeface="Arial"/>
                <a:ea typeface="ＭＳ Ｐゴシック"/>
              </a:rPr>
              <a:t>is the structured creation of artifacts. </a:t>
            </a:r>
            <a:br/>
            <a:r>
              <a:rPr b="0" lang="en-US" sz="2600" spc="-1" strike="noStrike">
                <a:solidFill>
                  <a:srgbClr val="666699"/>
                </a:solidFill>
                <a:latin typeface="Arial"/>
                <a:ea typeface="ＭＳ Ｐゴシック"/>
              </a:rPr>
              <a:t>It specifies </a:t>
            </a:r>
            <a:r>
              <a:rPr b="1" lang="en-US" sz="2600" spc="-1" strike="noStrike">
                <a:solidFill>
                  <a:srgbClr val="0000ff"/>
                </a:solidFill>
                <a:latin typeface="Arial"/>
                <a:ea typeface="ＭＳ Ｐゴシック"/>
              </a:rPr>
              <a:t>how </a:t>
            </a:r>
            <a:r>
              <a:rPr b="0" lang="en-US" sz="2600" spc="-1" strike="noStrike">
                <a:solidFill>
                  <a:srgbClr val="666699"/>
                </a:solidFill>
                <a:latin typeface="Arial"/>
                <a:ea typeface="ＭＳ Ｐゴシック"/>
              </a:rPr>
              <a:t>a system does what it does. </a:t>
            </a:r>
            <a:endParaRPr b="0" lang="en-US" sz="2600" spc="-1" strike="noStrike">
              <a:solidFill>
                <a:srgbClr val="666699"/>
              </a:solidFill>
              <a:latin typeface="Arial"/>
            </a:endParaRPr>
          </a:p>
          <a:p>
            <a:pPr>
              <a:lnSpc>
                <a:spcPct val="100000"/>
              </a:lnSpc>
              <a:spcBef>
                <a:spcPts val="1800"/>
              </a:spcBef>
            </a:pPr>
            <a:r>
              <a:rPr b="1" i="1" lang="en-US" sz="2600" spc="-1" strike="noStrike">
                <a:solidFill>
                  <a:srgbClr val="ff0000"/>
                </a:solidFill>
                <a:latin typeface="Arial"/>
                <a:ea typeface="ＭＳ Ｐゴシック"/>
              </a:rPr>
              <a:t>Analysis </a:t>
            </a:r>
            <a:r>
              <a:rPr b="0" lang="en-US" sz="2600" spc="-1" strike="noStrike">
                <a:solidFill>
                  <a:srgbClr val="666699"/>
                </a:solidFill>
                <a:latin typeface="Arial"/>
                <a:ea typeface="ＭＳ Ｐゴシック"/>
              </a:rPr>
              <a:t>is the process of gaining a deeper understanding of a system through dissection. </a:t>
            </a:r>
            <a:br/>
            <a:r>
              <a:rPr b="0" lang="en-US" sz="2600" spc="-1" strike="noStrike">
                <a:solidFill>
                  <a:srgbClr val="666699"/>
                </a:solidFill>
                <a:latin typeface="Arial"/>
                <a:ea typeface="ＭＳ Ｐゴシック"/>
              </a:rPr>
              <a:t>It specifies </a:t>
            </a:r>
            <a:r>
              <a:rPr b="1" lang="en-US" sz="2600" spc="-1" strike="noStrike">
                <a:solidFill>
                  <a:srgbClr val="0000ff"/>
                </a:solidFill>
                <a:latin typeface="Arial"/>
                <a:ea typeface="ＭＳ Ｐゴシック"/>
              </a:rPr>
              <a:t>why </a:t>
            </a:r>
            <a:r>
              <a:rPr b="0" lang="en-US" sz="2600" spc="-1" strike="noStrike">
                <a:solidFill>
                  <a:srgbClr val="666699"/>
                </a:solidFill>
                <a:latin typeface="Arial"/>
                <a:ea typeface="ＭＳ Ｐゴシック"/>
              </a:rPr>
              <a:t>a system does what it does </a:t>
            </a:r>
            <a:br/>
            <a:r>
              <a:rPr b="0" lang="en-US" sz="2600" spc="-1" strike="noStrike">
                <a:solidFill>
                  <a:srgbClr val="666699"/>
                </a:solidFill>
                <a:latin typeface="Arial"/>
                <a:ea typeface="ＭＳ Ｐゴシック"/>
              </a:rPr>
              <a:t>(or fails to do what a model says it should do). </a:t>
            </a:r>
            <a:endParaRPr b="0" lang="en-US" sz="2600" spc="-1" strike="noStrike">
              <a:solidFill>
                <a:srgbClr val="666699"/>
              </a:solidFill>
              <a:latin typeface="Arial"/>
            </a:endParaRPr>
          </a:p>
        </p:txBody>
      </p:sp>
    </p:spTree>
  </p:cSld>
  <mc:AlternateContent>
    <mc:Choice Requires="p14">
      <p:transition spd="slow" p14:dur="2000"/>
    </mc:Choice>
    <mc:Fallback>
      <p:transition spd="slow"/>
    </mc:Fallback>
  </mc:AlternateContent>
  <p:timing>
    <p:tnLst>
      <p:par>
        <p:cTn id="284" dur="indefinite" restart="never" nodeType="tmRoot">
          <p:childTnLst>
            <p:seq>
              <p:cTn id="285"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TextShape 1"/>
          <p:cNvSpPr txBox="1"/>
          <p:nvPr/>
        </p:nvSpPr>
        <p:spPr>
          <a:xfrm>
            <a:off x="5334120" y="228600"/>
            <a:ext cx="3580920" cy="6248160"/>
          </a:xfrm>
          <a:prstGeom prst="rect">
            <a:avLst/>
          </a:prstGeom>
          <a:noFill/>
          <a:ln>
            <a:noFill/>
          </a:ln>
        </p:spPr>
        <p:txBody>
          <a:bodyPr/>
          <a:p>
            <a:pPr>
              <a:lnSpc>
                <a:spcPct val="100000"/>
              </a:lnSpc>
              <a:spcBef>
                <a:spcPts val="479"/>
              </a:spcBef>
            </a:pPr>
            <a:r>
              <a:rPr b="0" lang="en-US" sz="2400" spc="-1" strike="noStrike">
                <a:solidFill>
                  <a:srgbClr val="666699"/>
                </a:solidFill>
                <a:latin typeface="Arial"/>
                <a:ea typeface="ＭＳ Ｐゴシック"/>
              </a:rPr>
              <a:t>Your textbook, written for this course, strives to identify and introduce the </a:t>
            </a:r>
            <a:r>
              <a:rPr b="0" i="1" lang="en-US" sz="2400" spc="-1" strike="noStrike">
                <a:solidFill>
                  <a:srgbClr val="666699"/>
                </a:solidFill>
                <a:latin typeface="Arial"/>
                <a:ea typeface="ＭＳ Ｐゴシック"/>
              </a:rPr>
              <a:t>durable intellectual ideas </a:t>
            </a:r>
            <a:r>
              <a:rPr b="0" lang="en-US" sz="2400" spc="-1" strike="noStrike">
                <a:solidFill>
                  <a:srgbClr val="666699"/>
                </a:solidFill>
                <a:latin typeface="Arial"/>
                <a:ea typeface="ＭＳ Ｐゴシック"/>
              </a:rPr>
              <a:t>of embedded systems as a technology and as a subject of study. The emphasis is on modeling, design, and analysis of cyber-physical systems, which integrate computing, networking, and physical processes.</a:t>
            </a:r>
            <a:endParaRPr b="0" lang="en-US" sz="2400" spc="-1" strike="noStrike">
              <a:solidFill>
                <a:srgbClr val="666699"/>
              </a:solidFill>
              <a:latin typeface="Arial"/>
            </a:endParaRPr>
          </a:p>
          <a:p>
            <a:pPr>
              <a:lnSpc>
                <a:spcPct val="100000"/>
              </a:lnSpc>
              <a:spcBef>
                <a:spcPts val="479"/>
              </a:spcBef>
            </a:pPr>
            <a:endParaRPr b="0" lang="en-US" sz="2400" spc="-1" strike="noStrike">
              <a:solidFill>
                <a:srgbClr val="666699"/>
              </a:solidFill>
              <a:latin typeface="Arial"/>
            </a:endParaRPr>
          </a:p>
          <a:p>
            <a:pPr>
              <a:lnSpc>
                <a:spcPct val="100000"/>
              </a:lnSpc>
              <a:spcBef>
                <a:spcPts val="479"/>
              </a:spcBef>
            </a:pPr>
            <a:r>
              <a:rPr b="0" lang="en-US" sz="2400" spc="-1" strike="noStrike">
                <a:solidFill>
                  <a:srgbClr val="0000ff"/>
                </a:solidFill>
                <a:latin typeface="Arial"/>
                <a:ea typeface="ＭＳ Ｐゴシック"/>
              </a:rPr>
              <a:t>http://LeeSeshia.org</a:t>
            </a:r>
            <a:endParaRPr b="0" lang="en-US" sz="2400" spc="-1" strike="noStrike">
              <a:solidFill>
                <a:srgbClr val="666699"/>
              </a:solidFill>
              <a:latin typeface="Arial"/>
            </a:endParaRPr>
          </a:p>
        </p:txBody>
      </p:sp>
      <p:pic>
        <p:nvPicPr>
          <p:cNvPr id="392" name="Picture 2" descr=""/>
          <p:cNvPicPr/>
          <p:nvPr/>
        </p:nvPicPr>
        <p:blipFill>
          <a:blip r:embed="rId1"/>
          <a:stretch/>
        </p:blipFill>
        <p:spPr>
          <a:xfrm>
            <a:off x="220680" y="0"/>
            <a:ext cx="5036760" cy="6857640"/>
          </a:xfrm>
          <a:prstGeom prst="rect">
            <a:avLst/>
          </a:prstGeom>
          <a:ln>
            <a:noFill/>
          </a:ln>
        </p:spPr>
      </p:pic>
    </p:spTree>
  </p:cSld>
  <mc:AlternateContent>
    <mc:Choice Requires="p14">
      <p:transition spd="slow" p14:dur="2000"/>
    </mc:Choice>
    <mc:Fallback>
      <p:transition spd="slow"/>
    </mc:Fallback>
  </mc:AlternateContent>
  <p:timing>
    <p:tnLst>
      <p:par>
        <p:cTn id="286" dur="indefinite" restart="never" nodeType="tmRoot">
          <p:childTnLst>
            <p:seq>
              <p:cTn id="287"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304920" y="37080"/>
            <a:ext cx="8610120" cy="125712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Motivating Example of a Cyber-Physical System </a:t>
            </a:r>
            <a:r>
              <a:rPr b="0" lang="en-US" sz="2200" spc="-1" strike="noStrike">
                <a:solidFill>
                  <a:srgbClr val="000000"/>
                </a:solidFill>
                <a:latin typeface="Arial"/>
                <a:ea typeface="ＭＳ Ｐゴシック"/>
              </a:rPr>
              <a:t>(see Chapter 1 in book)</a:t>
            </a:r>
            <a:endParaRPr b="0" lang="en-US" sz="2200" spc="-1" strike="noStrike">
              <a:solidFill>
                <a:srgbClr val="336666"/>
              </a:solidFill>
              <a:latin typeface="Arial"/>
            </a:endParaRPr>
          </a:p>
        </p:txBody>
      </p:sp>
      <p:pic>
        <p:nvPicPr>
          <p:cNvPr id="394" name="Content Placeholder 3" descr=""/>
          <p:cNvPicPr/>
          <p:nvPr/>
        </p:nvPicPr>
        <p:blipFill>
          <a:blip r:embed="rId1"/>
          <a:srcRect l="-4112" t="0" r="-4112" b="0"/>
          <a:stretch/>
        </p:blipFill>
        <p:spPr>
          <a:xfrm>
            <a:off x="0" y="1470960"/>
            <a:ext cx="5409720" cy="3346200"/>
          </a:xfrm>
          <a:prstGeom prst="rect">
            <a:avLst/>
          </a:prstGeom>
          <a:ln>
            <a:noFill/>
          </a:ln>
        </p:spPr>
      </p:pic>
      <p:sp>
        <p:nvSpPr>
          <p:cNvPr id="395" name="CustomShape 2"/>
          <p:cNvSpPr/>
          <p:nvPr/>
        </p:nvSpPr>
        <p:spPr>
          <a:xfrm>
            <a:off x="204120" y="5048280"/>
            <a:ext cx="5088240" cy="39528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2000" spc="-1" strike="noStrike">
                <a:solidFill>
                  <a:srgbClr val="336666"/>
                </a:solidFill>
                <a:latin typeface="Arial"/>
                <a:ea typeface="ＭＳ Ｐゴシック"/>
              </a:rPr>
              <a:t>STARMAC quadrotor aircraft (Tomlin, et al.)</a:t>
            </a:r>
            <a:endParaRPr b="0" lang="en-US" sz="2000" spc="-1" strike="noStrike">
              <a:latin typeface="Arial"/>
            </a:endParaRPr>
          </a:p>
        </p:txBody>
      </p:sp>
      <p:sp>
        <p:nvSpPr>
          <p:cNvPr id="396" name="CustomShape 3"/>
          <p:cNvSpPr/>
          <p:nvPr/>
        </p:nvSpPr>
        <p:spPr>
          <a:xfrm>
            <a:off x="5345280" y="1066680"/>
            <a:ext cx="3798360" cy="52009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70c0"/>
                </a:solidFill>
                <a:latin typeface="Arial"/>
                <a:ea typeface="Arial"/>
              </a:rPr>
              <a:t>Modeling:</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Flight dynamics (ch2)</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Modes of operation (ch3)</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Transitions between modes (ch4)</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Composition of behaviors (ch5)</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Multi-vehicle interaction (ch6)</a:t>
            </a:r>
            <a:endParaRPr b="0" lang="en-US" sz="1600" spc="-1" strike="noStrike">
              <a:latin typeface="Arial"/>
            </a:endParaRPr>
          </a:p>
          <a:p>
            <a:pPr>
              <a:lnSpc>
                <a:spcPct val="100000"/>
              </a:lnSpc>
            </a:pPr>
            <a:endParaRPr b="0" lang="en-US" sz="1600" spc="-1" strike="noStrike">
              <a:latin typeface="Arial"/>
            </a:endParaRPr>
          </a:p>
          <a:p>
            <a:pPr marL="111240" indent="-110880">
              <a:lnSpc>
                <a:spcPct val="100000"/>
              </a:lnSpc>
            </a:pPr>
            <a:r>
              <a:rPr b="0" lang="en-US" sz="1600" spc="-1" strike="noStrike">
                <a:solidFill>
                  <a:srgbClr val="0070c0"/>
                </a:solidFill>
                <a:latin typeface="Arial"/>
                <a:ea typeface="Arial"/>
              </a:rPr>
              <a:t>Design:</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Sensors and Actuators (ch7)</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Processors (ch8)</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Memory system (ch9)</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Sensor interfacing (ch10)</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Concurrent software (ch11)</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Real-time scheduling (ch12)</a:t>
            </a:r>
            <a:endParaRPr b="0" lang="en-US" sz="1600" spc="-1" strike="noStrike">
              <a:latin typeface="Arial"/>
            </a:endParaRPr>
          </a:p>
          <a:p>
            <a:pPr>
              <a:lnSpc>
                <a:spcPct val="100000"/>
              </a:lnSpc>
            </a:pPr>
            <a:endParaRPr b="0" lang="en-US" sz="1600" spc="-1" strike="noStrike">
              <a:latin typeface="Arial"/>
            </a:endParaRPr>
          </a:p>
          <a:p>
            <a:pPr marL="111240" indent="-110880">
              <a:lnSpc>
                <a:spcPct val="100000"/>
              </a:lnSpc>
            </a:pPr>
            <a:r>
              <a:rPr b="0" lang="en-US" sz="1600" spc="-1" strike="noStrike">
                <a:solidFill>
                  <a:srgbClr val="0070c0"/>
                </a:solidFill>
                <a:latin typeface="Arial"/>
                <a:ea typeface="Arial"/>
              </a:rPr>
              <a:t>Analysis</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Specifying safe behavior (ch13)</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Achieving safe behavior (ch14)</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Verifying safe behavior (ch15)</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Guaranteeing timeliness (ch16)</a:t>
            </a:r>
            <a:endParaRPr b="0" lang="en-US" sz="1600" spc="-1" strike="noStrike">
              <a:latin typeface="Arial"/>
            </a:endParaRPr>
          </a:p>
          <a:p>
            <a:pPr marL="111240" indent="-110880">
              <a:lnSpc>
                <a:spcPct val="100000"/>
              </a:lnSpc>
              <a:buClr>
                <a:srgbClr val="0070c0"/>
              </a:buClr>
              <a:buFont typeface="Arial"/>
              <a:buChar char="•"/>
            </a:pPr>
            <a:r>
              <a:rPr b="0" lang="en-US" sz="1600" spc="-1" strike="noStrike">
                <a:solidFill>
                  <a:srgbClr val="0070c0"/>
                </a:solidFill>
                <a:latin typeface="Arial"/>
                <a:ea typeface="Arial"/>
              </a:rPr>
              <a:t>Security and privacy (ch17)</a:t>
            </a:r>
            <a:endParaRPr b="0" lang="en-US" sz="1600" spc="-1" strike="noStrike">
              <a:latin typeface="Arial"/>
            </a:endParaRPr>
          </a:p>
        </p:txBody>
      </p:sp>
      <p:sp>
        <p:nvSpPr>
          <p:cNvPr id="397" name="CustomShape 4"/>
          <p:cNvSpPr/>
          <p:nvPr/>
        </p:nvSpPr>
        <p:spPr>
          <a:xfrm>
            <a:off x="315720" y="5581440"/>
            <a:ext cx="4530600" cy="1186920"/>
          </a:xfrm>
          <a:prstGeom prst="rect">
            <a:avLst/>
          </a:prstGeom>
          <a:noFill/>
          <a:ln>
            <a:noFill/>
          </a:ln>
        </p:spPr>
        <p:style>
          <a:lnRef idx="0"/>
          <a:fillRef idx="0"/>
          <a:effectRef idx="0"/>
          <a:fontRef idx="minor"/>
        </p:style>
        <p:txBody>
          <a:bodyPr wrap="none" lIns="90000" rIns="90000" tIns="45000" bIns="45000"/>
          <a:p>
            <a:pPr marL="343080" indent="-342720">
              <a:lnSpc>
                <a:spcPct val="100000"/>
              </a:lnSpc>
              <a:buClr>
                <a:srgbClr val="336666"/>
              </a:buClr>
              <a:buFont typeface="Arial"/>
              <a:buChar char="•"/>
            </a:pPr>
            <a:r>
              <a:rPr b="0" lang="en-US" sz="2000" spc="-1" strike="noStrike" u="sng">
                <a:solidFill>
                  <a:srgbClr val="006666"/>
                </a:solidFill>
                <a:uFillTx/>
                <a:latin typeface="Arial"/>
                <a:ea typeface="ＭＳ Ｐゴシック"/>
                <a:hlinkClick r:id="rId2"/>
              </a:rPr>
              <a:t>Introductory Video</a:t>
            </a:r>
            <a:r>
              <a:rPr b="0" lang="en-US" sz="2000" spc="-1" strike="noStrike">
                <a:solidFill>
                  <a:srgbClr val="336666"/>
                </a:solidFill>
                <a:latin typeface="Arial"/>
                <a:ea typeface="ＭＳ Ｐゴシック"/>
              </a:rPr>
              <a:t>: </a:t>
            </a:r>
            <a:endParaRPr b="0" lang="en-US" sz="2000" spc="-1" strike="noStrike">
              <a:latin typeface="Arial"/>
            </a:endParaRPr>
          </a:p>
          <a:p>
            <a:pPr>
              <a:lnSpc>
                <a:spcPct val="100000"/>
              </a:lnSpc>
            </a:pPr>
            <a:r>
              <a:rPr b="0" lang="en-US" sz="1600" spc="-1" strike="noStrike" u="sng">
                <a:solidFill>
                  <a:srgbClr val="006666"/>
                </a:solidFill>
                <a:uFillTx/>
                <a:latin typeface="Arial"/>
                <a:ea typeface="ＭＳ Ｐゴシック"/>
                <a:hlinkClick r:id="rId3"/>
              </a:rPr>
              <a:t>http</a:t>
            </a:r>
            <a:r>
              <a:rPr b="0" lang="en-US" sz="1600" spc="-1" strike="noStrike" u="sng">
                <a:solidFill>
                  <a:srgbClr val="006666"/>
                </a:solidFill>
                <a:uFillTx/>
                <a:latin typeface="Arial"/>
                <a:ea typeface="ＭＳ Ｐゴシック"/>
                <a:hlinkClick r:id="rId4"/>
              </a:rPr>
              <a:t>://www.youtube.com/watch?v=rJ9r2orcaYo</a:t>
            </a:r>
            <a:endParaRPr b="0" lang="en-US" sz="1600" spc="-1" strike="noStrike">
              <a:latin typeface="Arial"/>
            </a:endParaRPr>
          </a:p>
          <a:p>
            <a:pPr marL="343080" indent="-342720">
              <a:lnSpc>
                <a:spcPct val="100000"/>
              </a:lnSpc>
              <a:buClr>
                <a:srgbClr val="336666"/>
              </a:buClr>
              <a:buFont typeface="Arial"/>
              <a:buChar char="•"/>
            </a:pPr>
            <a:r>
              <a:rPr b="0" lang="en-US" sz="2000" spc="-1" strike="noStrike" u="sng">
                <a:solidFill>
                  <a:srgbClr val="006666"/>
                </a:solidFill>
                <a:uFillTx/>
                <a:latin typeface="Arial"/>
                <a:ea typeface="ＭＳ Ｐゴシック"/>
                <a:hlinkClick r:id="rId5"/>
              </a:rPr>
              <a:t>Back-Flip </a:t>
            </a:r>
            <a:r>
              <a:rPr b="0" lang="en-US" sz="2000" spc="-1" strike="noStrike" u="sng">
                <a:solidFill>
                  <a:srgbClr val="006666"/>
                </a:solidFill>
                <a:uFillTx/>
                <a:latin typeface="Arial"/>
                <a:ea typeface="ＭＳ Ｐゴシック"/>
                <a:hlinkClick r:id="rId6"/>
              </a:rPr>
              <a:t>Manuever</a:t>
            </a:r>
            <a:r>
              <a:rPr b="0" lang="en-US" sz="2000" spc="-1" strike="noStrike">
                <a:solidFill>
                  <a:srgbClr val="336666"/>
                </a:solidFill>
                <a:latin typeface="Arial"/>
                <a:ea typeface="ＭＳ Ｐゴシック"/>
              </a:rPr>
              <a:t>:</a:t>
            </a:r>
            <a:endParaRPr b="0" lang="en-US" sz="2000" spc="-1" strike="noStrike">
              <a:latin typeface="Arial"/>
            </a:endParaRPr>
          </a:p>
          <a:p>
            <a:pPr>
              <a:lnSpc>
                <a:spcPct val="100000"/>
              </a:lnSpc>
            </a:pPr>
            <a:r>
              <a:rPr b="0" lang="en-US" sz="1600" spc="-1" strike="noStrike" u="sng">
                <a:solidFill>
                  <a:srgbClr val="006666"/>
                </a:solidFill>
                <a:uFillTx/>
                <a:latin typeface="Arial"/>
                <a:ea typeface="ＭＳ Ｐゴシック"/>
                <a:hlinkClick r:id="rId7"/>
              </a:rPr>
              <a:t>http://www.youtube.com/watch?v=iD3QgGpzzIM</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288" dur="indefinite" restart="never" nodeType="tmRoot">
          <p:childTnLst>
            <p:seq>
              <p:cTn id="289"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TextShape 1"/>
          <p:cNvSpPr txBox="1"/>
          <p:nvPr/>
        </p:nvSpPr>
        <p:spPr>
          <a:xfrm>
            <a:off x="320760" y="-27720"/>
            <a:ext cx="8610120" cy="125712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STARMAC Design Block Diagram</a:t>
            </a:r>
            <a:endParaRPr b="0" lang="en-US" sz="3000" spc="-1" strike="noStrike">
              <a:solidFill>
                <a:srgbClr val="336666"/>
              </a:solidFill>
              <a:latin typeface="Arial"/>
            </a:endParaRPr>
          </a:p>
        </p:txBody>
      </p:sp>
      <p:sp>
        <p:nvSpPr>
          <p:cNvPr id="399" name="Line 2"/>
          <p:cNvSpPr/>
          <p:nvPr/>
        </p:nvSpPr>
        <p:spPr>
          <a:xfrm flipH="1">
            <a:off x="6846840" y="3716280"/>
            <a:ext cx="1047600" cy="360"/>
          </a:xfrm>
          <a:prstGeom prst="line">
            <a:avLst/>
          </a:prstGeom>
          <a:ln w="76320">
            <a:solidFill>
              <a:srgbClr val="990000"/>
            </a:solidFill>
            <a:round/>
            <a:headEnd len="med" type="triangle" w="med"/>
            <a:tailEnd len="med" type="triangle" w="med"/>
          </a:ln>
        </p:spPr>
        <p:style>
          <a:lnRef idx="0"/>
          <a:fillRef idx="0"/>
          <a:effectRef idx="0"/>
          <a:fontRef idx="minor"/>
        </p:style>
      </p:sp>
      <p:grpSp>
        <p:nvGrpSpPr>
          <p:cNvPr id="400" name="Group 3"/>
          <p:cNvGrpSpPr/>
          <p:nvPr/>
        </p:nvGrpSpPr>
        <p:grpSpPr>
          <a:xfrm>
            <a:off x="8301240" y="2899080"/>
            <a:ext cx="228240" cy="367920"/>
            <a:chOff x="8301240" y="2899080"/>
            <a:chExt cx="228240" cy="367920"/>
          </a:xfrm>
        </p:grpSpPr>
        <p:sp>
          <p:nvSpPr>
            <p:cNvPr id="401" name="CustomShape 4"/>
            <p:cNvSpPr/>
            <p:nvPr/>
          </p:nvSpPr>
          <p:spPr>
            <a:xfrm rot="10800000">
              <a:off x="8301240" y="2899080"/>
              <a:ext cx="228240" cy="208080"/>
            </a:xfrm>
            <a:prstGeom prst="triangle">
              <a:avLst>
                <a:gd name="adj" fmla="val 50000"/>
              </a:avLst>
            </a:prstGeom>
            <a:solidFill>
              <a:schemeClr val="folHlink"/>
            </a:solidFill>
            <a:ln w="12600">
              <a:solidFill>
                <a:schemeClr val="tx1"/>
              </a:solidFill>
              <a:miter/>
            </a:ln>
          </p:spPr>
          <p:style>
            <a:lnRef idx="0"/>
            <a:fillRef idx="0"/>
            <a:effectRef idx="0"/>
            <a:fontRef idx="minor"/>
          </p:style>
        </p:sp>
        <p:sp>
          <p:nvSpPr>
            <p:cNvPr id="402" name="Line 5"/>
            <p:cNvSpPr/>
            <p:nvPr/>
          </p:nvSpPr>
          <p:spPr>
            <a:xfrm flipV="1">
              <a:off x="8415000" y="3099960"/>
              <a:ext cx="360" cy="167040"/>
            </a:xfrm>
            <a:prstGeom prst="line">
              <a:avLst/>
            </a:prstGeom>
            <a:ln w="12600">
              <a:solidFill>
                <a:schemeClr val="tx1"/>
              </a:solidFill>
              <a:round/>
            </a:ln>
          </p:spPr>
          <p:style>
            <a:lnRef idx="0"/>
            <a:fillRef idx="0"/>
            <a:effectRef idx="0"/>
            <a:fontRef idx="minor"/>
          </p:style>
        </p:sp>
      </p:grpSp>
      <p:sp>
        <p:nvSpPr>
          <p:cNvPr id="403" name="CustomShape 6"/>
          <p:cNvSpPr/>
          <p:nvPr/>
        </p:nvSpPr>
        <p:spPr>
          <a:xfrm>
            <a:off x="7904160" y="3274920"/>
            <a:ext cx="1037880" cy="807840"/>
          </a:xfrm>
          <a:prstGeom prst="rect">
            <a:avLst/>
          </a:prstGeom>
          <a:solidFill>
            <a:srgbClr val="d0cbff"/>
          </a:solidFill>
          <a:ln w="19080">
            <a:solidFill>
              <a:schemeClr val="tx1"/>
            </a:solidFill>
            <a:miter/>
          </a:ln>
        </p:spPr>
        <p:style>
          <a:lnRef idx="0"/>
          <a:fillRef idx="0"/>
          <a:effectRef idx="0"/>
          <a:fontRef idx="minor"/>
        </p:style>
        <p:txBody>
          <a:bodyPr wrap="none" lIns="90000" rIns="90000" tIns="45000" bIns="45000" anchor="ctr"/>
          <a:p>
            <a:pPr algn="ctr">
              <a:lnSpc>
                <a:spcPct val="50000"/>
              </a:lnSpc>
              <a:spcBef>
                <a:spcPts val="901"/>
              </a:spcBef>
            </a:pPr>
            <a:r>
              <a:rPr b="1" lang="en-US" sz="1800" spc="-1" strike="noStrike">
                <a:solidFill>
                  <a:srgbClr val="336666"/>
                </a:solidFill>
                <a:latin typeface="Arial"/>
                <a:ea typeface="ＭＳ Ｐゴシック"/>
              </a:rPr>
              <a:t>WiFi</a:t>
            </a:r>
            <a:endParaRPr b="0" lang="en-US" sz="1800" spc="-1" strike="noStrike">
              <a:latin typeface="Arial"/>
            </a:endParaRPr>
          </a:p>
          <a:p>
            <a:pPr algn="ctr">
              <a:lnSpc>
                <a:spcPct val="50000"/>
              </a:lnSpc>
              <a:spcBef>
                <a:spcPts val="901"/>
              </a:spcBef>
            </a:pPr>
            <a:r>
              <a:rPr b="1" lang="en-US" sz="1800" spc="-1" strike="noStrike">
                <a:solidFill>
                  <a:srgbClr val="336666"/>
                </a:solidFill>
                <a:latin typeface="Arial"/>
                <a:ea typeface="ＭＳ Ｐゴシック"/>
              </a:rPr>
              <a:t>802.11b</a:t>
            </a:r>
            <a:endParaRPr b="0" lang="en-US" sz="1800" spc="-1" strike="noStrike">
              <a:latin typeface="Arial"/>
            </a:endParaRPr>
          </a:p>
          <a:p>
            <a:pPr algn="ctr">
              <a:lnSpc>
                <a:spcPct val="50000"/>
              </a:lnSpc>
              <a:spcBef>
                <a:spcPts val="601"/>
              </a:spcBef>
            </a:pPr>
            <a:r>
              <a:rPr b="1" i="1" lang="en-US" sz="1200" spc="-1" strike="noStrike">
                <a:solidFill>
                  <a:srgbClr val="cc0000"/>
                </a:solidFill>
                <a:latin typeface="Arial"/>
                <a:ea typeface="ＭＳ Ｐゴシック"/>
              </a:rPr>
              <a:t>≤ </a:t>
            </a:r>
            <a:r>
              <a:rPr b="1" i="1" lang="en-US" sz="1200" spc="-1" strike="noStrike">
                <a:solidFill>
                  <a:srgbClr val="cc0000"/>
                </a:solidFill>
                <a:latin typeface="Arial"/>
                <a:ea typeface="ＭＳ Ｐゴシック"/>
              </a:rPr>
              <a:t>5 Mbps</a:t>
            </a:r>
            <a:endParaRPr b="0" lang="en-US" sz="1200" spc="-1" strike="noStrike">
              <a:latin typeface="Arial"/>
            </a:endParaRPr>
          </a:p>
        </p:txBody>
      </p:sp>
      <p:sp>
        <p:nvSpPr>
          <p:cNvPr id="404" name="CustomShape 7"/>
          <p:cNvSpPr/>
          <p:nvPr/>
        </p:nvSpPr>
        <p:spPr>
          <a:xfrm>
            <a:off x="4971960" y="5764320"/>
            <a:ext cx="2195280" cy="644040"/>
          </a:xfrm>
          <a:prstGeom prst="rect">
            <a:avLst/>
          </a:prstGeom>
          <a:solidFill>
            <a:srgbClr val="bcffc9"/>
          </a:solidFill>
          <a:ln w="19080">
            <a:solidFill>
              <a:schemeClr val="tx1"/>
            </a:solidFill>
            <a:miter/>
          </a:ln>
        </p:spPr>
        <p:style>
          <a:lnRef idx="0"/>
          <a:fillRef idx="0"/>
          <a:effectRef idx="0"/>
          <a:fontRef idx="minor"/>
        </p:style>
        <p:txBody>
          <a:bodyPr wrap="none" lIns="90000" rIns="90000" tIns="45000" bIns="45000" anchor="ctr"/>
          <a:p>
            <a:pPr algn="ctr">
              <a:lnSpc>
                <a:spcPct val="50000"/>
              </a:lnSpc>
              <a:spcBef>
                <a:spcPts val="901"/>
              </a:spcBef>
            </a:pPr>
            <a:r>
              <a:rPr b="1" lang="en-US" sz="1800" spc="-1" strike="noStrike">
                <a:solidFill>
                  <a:srgbClr val="336666"/>
                </a:solidFill>
                <a:latin typeface="Arial"/>
                <a:ea typeface="ＭＳ Ｐゴシック"/>
              </a:rPr>
              <a:t>ESC &amp; Motors</a:t>
            </a:r>
            <a:endParaRPr b="0" lang="en-US" sz="18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Phoenix-25, Axi 2208/26</a:t>
            </a:r>
            <a:endParaRPr b="0" lang="en-US" sz="1400" spc="-1" strike="noStrike">
              <a:latin typeface="Arial"/>
            </a:endParaRPr>
          </a:p>
        </p:txBody>
      </p:sp>
      <p:sp>
        <p:nvSpPr>
          <p:cNvPr id="405" name="CustomShape 8"/>
          <p:cNvSpPr/>
          <p:nvPr/>
        </p:nvSpPr>
        <p:spPr>
          <a:xfrm>
            <a:off x="4519440" y="4606920"/>
            <a:ext cx="1061640" cy="1095120"/>
          </a:xfrm>
          <a:custGeom>
            <a:avLst/>
            <a:gdLst/>
            <a:ahLst/>
            <a:rect l="l" t="t" r="r" b="b"/>
            <a:pathLst>
              <a:path w="669" h="690">
                <a:moveTo>
                  <a:pt x="0" y="3"/>
                </a:moveTo>
                <a:lnTo>
                  <a:pt x="669" y="0"/>
                </a:lnTo>
                <a:lnTo>
                  <a:pt x="669" y="690"/>
                </a:lnTo>
              </a:path>
            </a:pathLst>
          </a:custGeom>
          <a:noFill/>
          <a:ln w="76320">
            <a:solidFill>
              <a:schemeClr val="tx1"/>
            </a:solidFill>
            <a:round/>
            <a:tailEnd len="med" type="triangle" w="med"/>
          </a:ln>
        </p:spPr>
        <p:style>
          <a:lnRef idx="0"/>
          <a:fillRef idx="0"/>
          <a:effectRef idx="0"/>
          <a:fontRef idx="minor"/>
        </p:style>
      </p:sp>
      <p:sp>
        <p:nvSpPr>
          <p:cNvPr id="406" name="CustomShape 9"/>
          <p:cNvSpPr/>
          <p:nvPr/>
        </p:nvSpPr>
        <p:spPr>
          <a:xfrm>
            <a:off x="1716120" y="1844640"/>
            <a:ext cx="3036600" cy="485280"/>
          </a:xfrm>
          <a:custGeom>
            <a:avLst/>
            <a:gdLst/>
            <a:ahLst/>
            <a:rect l="l" t="t" r="r" b="b"/>
            <a:pathLst>
              <a:path w="1913" h="306">
                <a:moveTo>
                  <a:pt x="1913" y="0"/>
                </a:moveTo>
                <a:lnTo>
                  <a:pt x="845" y="0"/>
                </a:lnTo>
                <a:lnTo>
                  <a:pt x="845" y="306"/>
                </a:lnTo>
                <a:lnTo>
                  <a:pt x="0" y="304"/>
                </a:lnTo>
              </a:path>
            </a:pathLst>
          </a:custGeom>
          <a:noFill/>
          <a:ln w="76320">
            <a:solidFill>
              <a:srgbClr val="990000"/>
            </a:solidFill>
            <a:round/>
            <a:headEnd len="med" type="triangle" w="med"/>
            <a:tailEnd len="med" type="triangle" w="med"/>
          </a:ln>
        </p:spPr>
        <p:style>
          <a:lnRef idx="0"/>
          <a:fillRef idx="0"/>
          <a:effectRef idx="0"/>
          <a:fontRef idx="minor"/>
        </p:style>
      </p:sp>
      <p:sp>
        <p:nvSpPr>
          <p:cNvPr id="407" name="CustomShape 10"/>
          <p:cNvSpPr/>
          <p:nvPr/>
        </p:nvSpPr>
        <p:spPr>
          <a:xfrm>
            <a:off x="209520" y="3865680"/>
            <a:ext cx="1283760" cy="866520"/>
          </a:xfrm>
          <a:prstGeom prst="rect">
            <a:avLst/>
          </a:prstGeom>
          <a:solidFill>
            <a:srgbClr val="bcffc9"/>
          </a:solidFill>
          <a:ln w="19080">
            <a:solidFill>
              <a:schemeClr val="tx1"/>
            </a:solidFill>
            <a:miter/>
          </a:ln>
        </p:spPr>
        <p:style>
          <a:lnRef idx="0"/>
          <a:fillRef idx="0"/>
          <a:effectRef idx="0"/>
          <a:fontRef idx="minor"/>
        </p:style>
        <p:txBody>
          <a:bodyPr wrap="none" lIns="90000" rIns="90000" tIns="45000" bIns="45000" anchor="ctr"/>
          <a:p>
            <a:pPr algn="ctr">
              <a:lnSpc>
                <a:spcPct val="50000"/>
              </a:lnSpc>
              <a:spcBef>
                <a:spcPts val="901"/>
              </a:spcBef>
            </a:pPr>
            <a:r>
              <a:rPr b="1" lang="en-US" sz="1800" spc="-1" strike="noStrike">
                <a:solidFill>
                  <a:srgbClr val="336666"/>
                </a:solidFill>
                <a:latin typeface="Arial"/>
                <a:ea typeface="ＭＳ Ｐゴシック"/>
              </a:rPr>
              <a:t>IMU</a:t>
            </a:r>
            <a:endParaRPr b="0" lang="en-US" sz="18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3DMG-X1</a:t>
            </a:r>
            <a:endParaRPr b="0" lang="en-US" sz="14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76 or 100 Hz</a:t>
            </a:r>
            <a:endParaRPr b="0" lang="en-US" sz="1400" spc="-1" strike="noStrike">
              <a:latin typeface="Arial"/>
            </a:endParaRPr>
          </a:p>
        </p:txBody>
      </p:sp>
      <p:sp>
        <p:nvSpPr>
          <p:cNvPr id="408" name="CustomShape 11"/>
          <p:cNvSpPr/>
          <p:nvPr/>
        </p:nvSpPr>
        <p:spPr>
          <a:xfrm>
            <a:off x="198360" y="4830840"/>
            <a:ext cx="1287000" cy="729720"/>
          </a:xfrm>
          <a:prstGeom prst="rect">
            <a:avLst/>
          </a:prstGeom>
          <a:solidFill>
            <a:srgbClr val="bcffc9"/>
          </a:solidFill>
          <a:ln w="19080">
            <a:solidFill>
              <a:schemeClr val="tx1"/>
            </a:solidFill>
            <a:miter/>
          </a:ln>
        </p:spPr>
        <p:style>
          <a:lnRef idx="0"/>
          <a:fillRef idx="0"/>
          <a:effectRef idx="0"/>
          <a:fontRef idx="minor"/>
        </p:style>
        <p:txBody>
          <a:bodyPr wrap="none" lIns="90000" rIns="90000" tIns="45000" bIns="45000" anchor="ctr"/>
          <a:p>
            <a:pPr algn="ctr">
              <a:lnSpc>
                <a:spcPct val="50000"/>
              </a:lnSpc>
              <a:spcBef>
                <a:spcPts val="1001"/>
              </a:spcBef>
            </a:pPr>
            <a:r>
              <a:rPr b="1" lang="en-US" sz="2000" spc="-1" strike="noStrike">
                <a:solidFill>
                  <a:srgbClr val="336666"/>
                </a:solidFill>
                <a:latin typeface="Arial"/>
                <a:ea typeface="ＭＳ Ｐゴシック"/>
              </a:rPr>
              <a:t> </a:t>
            </a:r>
            <a:r>
              <a:rPr b="1" lang="en-US" sz="1800" spc="-1" strike="noStrike">
                <a:solidFill>
                  <a:srgbClr val="336666"/>
                </a:solidFill>
                <a:latin typeface="Arial"/>
                <a:ea typeface="ＭＳ Ｐゴシック"/>
              </a:rPr>
              <a:t>Ranger</a:t>
            </a:r>
            <a:endParaRPr b="0" lang="en-US" sz="18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SRF08</a:t>
            </a:r>
            <a:endParaRPr b="0" lang="en-US" sz="14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13 Hz Altitude</a:t>
            </a:r>
            <a:endParaRPr b="0" lang="en-US" sz="1400" spc="-1" strike="noStrike">
              <a:latin typeface="Arial"/>
            </a:endParaRPr>
          </a:p>
        </p:txBody>
      </p:sp>
      <p:sp>
        <p:nvSpPr>
          <p:cNvPr id="409" name="CustomShape 12"/>
          <p:cNvSpPr/>
          <p:nvPr/>
        </p:nvSpPr>
        <p:spPr>
          <a:xfrm>
            <a:off x="287280" y="2955960"/>
            <a:ext cx="1141200" cy="810720"/>
          </a:xfrm>
          <a:prstGeom prst="rect">
            <a:avLst/>
          </a:prstGeom>
          <a:solidFill>
            <a:srgbClr val="bcffc9"/>
          </a:solidFill>
          <a:ln w="19080">
            <a:solidFill>
              <a:schemeClr val="tx1"/>
            </a:solidFill>
            <a:miter/>
          </a:ln>
        </p:spPr>
        <p:style>
          <a:lnRef idx="0"/>
          <a:fillRef idx="0"/>
          <a:effectRef idx="0"/>
          <a:fontRef idx="minor"/>
        </p:style>
        <p:txBody>
          <a:bodyPr wrap="none" lIns="90000" rIns="90000" tIns="45000" bIns="45000" anchor="ctr"/>
          <a:p>
            <a:pPr algn="ctr">
              <a:lnSpc>
                <a:spcPct val="50000"/>
              </a:lnSpc>
              <a:spcBef>
                <a:spcPts val="901"/>
              </a:spcBef>
            </a:pPr>
            <a:r>
              <a:rPr b="1" lang="en-US" sz="1800" spc="-1" strike="noStrike">
                <a:solidFill>
                  <a:srgbClr val="336666"/>
                </a:solidFill>
                <a:latin typeface="Arial"/>
                <a:ea typeface="ＭＳ Ｐゴシック"/>
              </a:rPr>
              <a:t>GPS</a:t>
            </a:r>
            <a:endParaRPr b="0" lang="en-US" sz="18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Superstar II</a:t>
            </a:r>
            <a:endParaRPr b="0" lang="en-US" sz="14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10 Hz</a:t>
            </a:r>
            <a:endParaRPr b="0" lang="en-US" sz="1400" spc="-1" strike="noStrike">
              <a:latin typeface="Arial"/>
            </a:endParaRPr>
          </a:p>
        </p:txBody>
      </p:sp>
      <p:sp>
        <p:nvSpPr>
          <p:cNvPr id="410" name="CustomShape 13"/>
          <p:cNvSpPr/>
          <p:nvPr/>
        </p:nvSpPr>
        <p:spPr>
          <a:xfrm>
            <a:off x="1495440" y="4349880"/>
            <a:ext cx="1390320" cy="151920"/>
          </a:xfrm>
          <a:custGeom>
            <a:avLst/>
            <a:gdLst/>
            <a:ahLst/>
            <a:rect l="l" t="t" r="r" b="b"/>
            <a:pathLst>
              <a:path w="876" h="96">
                <a:moveTo>
                  <a:pt x="876" y="96"/>
                </a:moveTo>
                <a:lnTo>
                  <a:pt x="648" y="96"/>
                </a:lnTo>
                <a:lnTo>
                  <a:pt x="642" y="0"/>
                </a:lnTo>
                <a:lnTo>
                  <a:pt x="0" y="2"/>
                </a:lnTo>
              </a:path>
            </a:pathLst>
          </a:custGeom>
          <a:noFill/>
          <a:ln w="76320">
            <a:solidFill>
              <a:srgbClr val="990000"/>
            </a:solidFill>
            <a:round/>
            <a:headEnd len="med" type="triangle" w="med"/>
            <a:tailEnd len="med" type="triangle" w="med"/>
          </a:ln>
        </p:spPr>
        <p:style>
          <a:lnRef idx="0"/>
          <a:fillRef idx="0"/>
          <a:effectRef idx="0"/>
          <a:fontRef idx="minor"/>
        </p:style>
      </p:sp>
      <p:sp>
        <p:nvSpPr>
          <p:cNvPr id="411" name="CustomShape 14"/>
          <p:cNvSpPr/>
          <p:nvPr/>
        </p:nvSpPr>
        <p:spPr>
          <a:xfrm>
            <a:off x="76320" y="2664000"/>
            <a:ext cx="8800920" cy="199800"/>
          </a:xfrm>
          <a:custGeom>
            <a:avLst/>
            <a:gdLst/>
            <a:ahLst/>
            <a:rect l="l" t="t" r="r" b="b"/>
            <a:pathLst>
              <a:path w="5544" h="126">
                <a:moveTo>
                  <a:pt x="0" y="126"/>
                </a:moveTo>
                <a:lnTo>
                  <a:pt x="1824" y="126"/>
                </a:lnTo>
                <a:lnTo>
                  <a:pt x="1830" y="6"/>
                </a:lnTo>
                <a:lnTo>
                  <a:pt x="5544" y="0"/>
                </a:lnTo>
              </a:path>
            </a:pathLst>
          </a:custGeom>
          <a:noFill/>
          <a:ln cap="rnd" w="28440">
            <a:solidFill>
              <a:schemeClr val="bg2"/>
            </a:solidFill>
            <a:custDash>
              <a:ds d="100000" sp="100000"/>
            </a:custDash>
            <a:round/>
          </a:ln>
        </p:spPr>
        <p:style>
          <a:lnRef idx="0"/>
          <a:fillRef idx="0"/>
          <a:effectRef idx="0"/>
          <a:fontRef idx="minor"/>
        </p:style>
      </p:sp>
      <p:sp>
        <p:nvSpPr>
          <p:cNvPr id="412" name="CustomShape 15"/>
          <p:cNvSpPr/>
          <p:nvPr/>
        </p:nvSpPr>
        <p:spPr>
          <a:xfrm>
            <a:off x="1603440" y="4762440"/>
            <a:ext cx="953640" cy="622800"/>
          </a:xfrm>
          <a:prstGeom prst="rect">
            <a:avLst/>
          </a:prstGeom>
          <a:noFill/>
          <a:ln>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I</a:t>
            </a:r>
            <a:r>
              <a:rPr b="1" lang="en-US" sz="1800" spc="-1" strike="noStrike" baseline="30000">
                <a:solidFill>
                  <a:srgbClr val="336666"/>
                </a:solidFill>
                <a:latin typeface="Arial"/>
                <a:ea typeface="ＭＳ Ｐゴシック"/>
              </a:rPr>
              <a:t>2</a:t>
            </a:r>
            <a:r>
              <a:rPr b="1" lang="en-US" sz="1800" spc="-1" strike="noStrike">
                <a:solidFill>
                  <a:srgbClr val="336666"/>
                </a:solidFill>
                <a:latin typeface="Arial"/>
                <a:ea typeface="ＭＳ Ｐゴシック"/>
              </a:rPr>
              <a:t>C</a:t>
            </a:r>
            <a:endParaRPr b="0" lang="en-US" sz="1800" spc="-1" strike="noStrike">
              <a:latin typeface="Arial"/>
            </a:endParaRPr>
          </a:p>
          <a:p>
            <a:pPr algn="ctr">
              <a:lnSpc>
                <a:spcPct val="100000"/>
              </a:lnSpc>
              <a:spcBef>
                <a:spcPts val="601"/>
              </a:spcBef>
            </a:pPr>
            <a:r>
              <a:rPr b="1" i="1" lang="en-US" sz="1200" spc="-1" strike="noStrike">
                <a:solidFill>
                  <a:srgbClr val="cc0000"/>
                </a:solidFill>
                <a:latin typeface="Arial"/>
                <a:ea typeface="ＭＳ Ｐゴシック"/>
              </a:rPr>
              <a:t>400 kbps</a:t>
            </a:r>
            <a:endParaRPr b="0" lang="en-US" sz="1200" spc="-1" strike="noStrike">
              <a:latin typeface="Arial"/>
            </a:endParaRPr>
          </a:p>
        </p:txBody>
      </p:sp>
      <p:sp>
        <p:nvSpPr>
          <p:cNvPr id="413" name="CustomShape 16"/>
          <p:cNvSpPr/>
          <p:nvPr/>
        </p:nvSpPr>
        <p:spPr>
          <a:xfrm>
            <a:off x="5495760" y="4842000"/>
            <a:ext cx="847440" cy="546480"/>
          </a:xfrm>
          <a:prstGeom prst="rect">
            <a:avLst/>
          </a:prstGeom>
          <a:noFill/>
          <a:ln>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PPM</a:t>
            </a:r>
            <a:br/>
            <a:r>
              <a:rPr b="1" i="1" lang="en-US" sz="1200" spc="-1" strike="noStrike">
                <a:solidFill>
                  <a:srgbClr val="cc0000"/>
                </a:solidFill>
                <a:latin typeface="Arial"/>
                <a:ea typeface="ＭＳ Ｐゴシック"/>
              </a:rPr>
              <a:t>100 Hz</a:t>
            </a:r>
            <a:endParaRPr b="0" lang="en-US" sz="1200" spc="-1" strike="noStrike">
              <a:latin typeface="Arial"/>
            </a:endParaRPr>
          </a:p>
        </p:txBody>
      </p:sp>
      <p:sp>
        <p:nvSpPr>
          <p:cNvPr id="414" name="CustomShape 17"/>
          <p:cNvSpPr/>
          <p:nvPr/>
        </p:nvSpPr>
        <p:spPr>
          <a:xfrm>
            <a:off x="1866960" y="2876400"/>
            <a:ext cx="902880" cy="622800"/>
          </a:xfrm>
          <a:prstGeom prst="rect">
            <a:avLst/>
          </a:prstGeom>
          <a:noFill/>
          <a:ln>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UART</a:t>
            </a:r>
            <a:endParaRPr b="0" lang="en-US" sz="1800" spc="-1" strike="noStrike">
              <a:latin typeface="Arial"/>
            </a:endParaRPr>
          </a:p>
          <a:p>
            <a:pPr algn="ctr">
              <a:lnSpc>
                <a:spcPct val="100000"/>
              </a:lnSpc>
              <a:spcBef>
                <a:spcPts val="601"/>
              </a:spcBef>
            </a:pPr>
            <a:r>
              <a:rPr b="1" i="1" lang="en-US" sz="1200" spc="-1" strike="noStrike">
                <a:solidFill>
                  <a:srgbClr val="cc0000"/>
                </a:solidFill>
                <a:latin typeface="Arial"/>
                <a:ea typeface="ＭＳ Ｐゴシック"/>
              </a:rPr>
              <a:t>19.2 kbps</a:t>
            </a:r>
            <a:endParaRPr b="0" lang="en-US" sz="1200" spc="-1" strike="noStrike">
              <a:latin typeface="Arial"/>
            </a:endParaRPr>
          </a:p>
        </p:txBody>
      </p:sp>
      <p:sp>
        <p:nvSpPr>
          <p:cNvPr id="415" name="CustomShape 18"/>
          <p:cNvSpPr/>
          <p:nvPr/>
        </p:nvSpPr>
        <p:spPr>
          <a:xfrm>
            <a:off x="2895480" y="4227480"/>
            <a:ext cx="1628280" cy="766440"/>
          </a:xfrm>
          <a:prstGeom prst="rect">
            <a:avLst/>
          </a:prstGeom>
          <a:solidFill>
            <a:srgbClr val="ffe17c"/>
          </a:solidFill>
          <a:ln w="19080">
            <a:solidFill>
              <a:schemeClr val="tx1"/>
            </a:solidFill>
            <a:miter/>
          </a:ln>
        </p:spPr>
        <p:style>
          <a:lnRef idx="0"/>
          <a:fillRef idx="0"/>
          <a:effectRef idx="0"/>
          <a:fontRef idx="minor"/>
        </p:style>
        <p:txBody>
          <a:bodyPr wrap="none" lIns="90000" rIns="90000" tIns="45000" bIns="45000" anchor="ctr"/>
          <a:p>
            <a:pPr algn="ctr">
              <a:lnSpc>
                <a:spcPct val="50000"/>
              </a:lnSpc>
              <a:spcBef>
                <a:spcPts val="901"/>
              </a:spcBef>
            </a:pPr>
            <a:r>
              <a:rPr b="1" lang="en-US" sz="1800" spc="-1" strike="noStrike">
                <a:solidFill>
                  <a:srgbClr val="336666"/>
                </a:solidFill>
                <a:latin typeface="Arial"/>
                <a:ea typeface="ＭＳ Ｐゴシック"/>
              </a:rPr>
              <a:t>Robostix</a:t>
            </a:r>
            <a:endParaRPr b="0" lang="en-US" sz="18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Atmega128</a:t>
            </a:r>
            <a:endParaRPr b="0" lang="en-US" sz="14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Low level control</a:t>
            </a:r>
            <a:endParaRPr b="0" lang="en-US" sz="1400" spc="-1" strike="noStrike">
              <a:latin typeface="Arial"/>
            </a:endParaRPr>
          </a:p>
        </p:txBody>
      </p:sp>
      <p:sp>
        <p:nvSpPr>
          <p:cNvPr id="416" name="CustomShape 19"/>
          <p:cNvSpPr/>
          <p:nvPr/>
        </p:nvSpPr>
        <p:spPr>
          <a:xfrm>
            <a:off x="1647720" y="3990960"/>
            <a:ext cx="902880" cy="622800"/>
          </a:xfrm>
          <a:prstGeom prst="rect">
            <a:avLst/>
          </a:prstGeom>
          <a:noFill/>
          <a:ln>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UART</a:t>
            </a:r>
            <a:endParaRPr b="0" lang="en-US" sz="1800" spc="-1" strike="noStrike">
              <a:latin typeface="Arial"/>
            </a:endParaRPr>
          </a:p>
          <a:p>
            <a:pPr algn="ctr">
              <a:lnSpc>
                <a:spcPct val="100000"/>
              </a:lnSpc>
              <a:spcBef>
                <a:spcPts val="601"/>
              </a:spcBef>
            </a:pPr>
            <a:r>
              <a:rPr b="1" i="1" lang="en-US" sz="1200" spc="-1" strike="noStrike">
                <a:solidFill>
                  <a:srgbClr val="cc0000"/>
                </a:solidFill>
                <a:latin typeface="Arial"/>
                <a:ea typeface="ＭＳ Ｐゴシック"/>
              </a:rPr>
              <a:t>115 kbps</a:t>
            </a:r>
            <a:endParaRPr b="0" lang="en-US" sz="1200" spc="-1" strike="noStrike">
              <a:latin typeface="Arial"/>
            </a:endParaRPr>
          </a:p>
        </p:txBody>
      </p:sp>
      <p:sp>
        <p:nvSpPr>
          <p:cNvPr id="417" name="CustomShape 20"/>
          <p:cNvSpPr/>
          <p:nvPr/>
        </p:nvSpPr>
        <p:spPr>
          <a:xfrm>
            <a:off x="6951600" y="3333600"/>
            <a:ext cx="902880" cy="622800"/>
          </a:xfrm>
          <a:prstGeom prst="rect">
            <a:avLst/>
          </a:prstGeom>
          <a:noFill/>
          <a:ln>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CF</a:t>
            </a:r>
            <a:endParaRPr b="0" lang="en-US" sz="1800" spc="-1" strike="noStrike">
              <a:latin typeface="Arial"/>
            </a:endParaRPr>
          </a:p>
          <a:p>
            <a:pPr algn="ctr">
              <a:lnSpc>
                <a:spcPct val="100000"/>
              </a:lnSpc>
              <a:spcBef>
                <a:spcPts val="601"/>
              </a:spcBef>
            </a:pPr>
            <a:r>
              <a:rPr b="1" i="1" lang="en-US" sz="1200" spc="-1" strike="noStrike">
                <a:solidFill>
                  <a:srgbClr val="cc0000"/>
                </a:solidFill>
                <a:latin typeface="Arial"/>
                <a:ea typeface="ＭＳ Ｐゴシック"/>
              </a:rPr>
              <a:t>100 Mbps</a:t>
            </a:r>
            <a:endParaRPr b="0" lang="en-US" sz="1200" spc="-1" strike="noStrike">
              <a:latin typeface="Arial"/>
            </a:endParaRPr>
          </a:p>
        </p:txBody>
      </p:sp>
      <p:sp>
        <p:nvSpPr>
          <p:cNvPr id="418" name="CustomShape 21"/>
          <p:cNvSpPr/>
          <p:nvPr/>
        </p:nvSpPr>
        <p:spPr>
          <a:xfrm>
            <a:off x="3062160" y="3492360"/>
            <a:ext cx="328320" cy="734760"/>
          </a:xfrm>
          <a:custGeom>
            <a:avLst/>
            <a:gdLst/>
            <a:ahLst/>
            <a:rect l="l" t="t" r="r" b="b"/>
            <a:pathLst>
              <a:path w="207" h="529">
                <a:moveTo>
                  <a:pt x="207" y="0"/>
                </a:moveTo>
                <a:lnTo>
                  <a:pt x="9" y="0"/>
                </a:lnTo>
                <a:lnTo>
                  <a:pt x="0" y="529"/>
                </a:lnTo>
              </a:path>
            </a:pathLst>
          </a:custGeom>
          <a:noFill/>
          <a:ln w="76320">
            <a:solidFill>
              <a:srgbClr val="990000"/>
            </a:solidFill>
            <a:round/>
            <a:headEnd len="med" type="triangle" w="med"/>
            <a:tailEnd len="med" type="triangle" w="med"/>
          </a:ln>
        </p:spPr>
        <p:style>
          <a:lnRef idx="0"/>
          <a:fillRef idx="0"/>
          <a:effectRef idx="0"/>
          <a:fontRef idx="minor"/>
        </p:style>
      </p:sp>
      <p:sp>
        <p:nvSpPr>
          <p:cNvPr id="419" name="CustomShape 22"/>
          <p:cNvSpPr/>
          <p:nvPr/>
        </p:nvSpPr>
        <p:spPr>
          <a:xfrm>
            <a:off x="200160" y="1936800"/>
            <a:ext cx="1520640" cy="815760"/>
          </a:xfrm>
          <a:prstGeom prst="rect">
            <a:avLst/>
          </a:prstGeom>
          <a:solidFill>
            <a:srgbClr val="bcffc9"/>
          </a:solidFill>
          <a:ln w="19080">
            <a:solidFill>
              <a:schemeClr val="tx1"/>
            </a:solidFill>
            <a:miter/>
          </a:ln>
        </p:spPr>
        <p:style>
          <a:lnRef idx="0"/>
          <a:fillRef idx="0"/>
          <a:effectRef idx="0"/>
          <a:fontRef idx="minor"/>
        </p:style>
        <p:txBody>
          <a:bodyPr wrap="none" lIns="90000" rIns="90000" tIns="45000" bIns="45000" anchor="ctr"/>
          <a:p>
            <a:pPr algn="ctr">
              <a:lnSpc>
                <a:spcPct val="50000"/>
              </a:lnSpc>
              <a:spcBef>
                <a:spcPts val="901"/>
              </a:spcBef>
            </a:pPr>
            <a:r>
              <a:rPr b="1" lang="en-US" sz="1800" spc="-1" strike="noStrike">
                <a:solidFill>
                  <a:srgbClr val="336666"/>
                </a:solidFill>
                <a:latin typeface="Arial"/>
                <a:ea typeface="ＭＳ Ｐゴシック"/>
              </a:rPr>
              <a:t>Stereo Cam</a:t>
            </a:r>
            <a:endParaRPr b="0" lang="en-US" sz="18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Videre STOC</a:t>
            </a:r>
            <a:endParaRPr b="0" lang="en-US" sz="14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30 fps 320x240</a:t>
            </a:r>
            <a:endParaRPr b="0" lang="en-US" sz="1400" spc="-1" strike="noStrike">
              <a:latin typeface="Arial"/>
            </a:endParaRPr>
          </a:p>
        </p:txBody>
      </p:sp>
      <p:sp>
        <p:nvSpPr>
          <p:cNvPr id="420" name="CustomShape 23"/>
          <p:cNvSpPr/>
          <p:nvPr/>
        </p:nvSpPr>
        <p:spPr>
          <a:xfrm>
            <a:off x="1682640" y="1359000"/>
            <a:ext cx="3090600" cy="229680"/>
          </a:xfrm>
          <a:custGeom>
            <a:avLst/>
            <a:gdLst/>
            <a:ahLst/>
            <a:rect l="l" t="t" r="r" b="b"/>
            <a:pathLst>
              <a:path w="1947" h="145">
                <a:moveTo>
                  <a:pt x="1947" y="145"/>
                </a:moveTo>
                <a:lnTo>
                  <a:pt x="956" y="144"/>
                </a:lnTo>
                <a:lnTo>
                  <a:pt x="962" y="0"/>
                </a:lnTo>
                <a:lnTo>
                  <a:pt x="0" y="1"/>
                </a:lnTo>
              </a:path>
            </a:pathLst>
          </a:custGeom>
          <a:noFill/>
          <a:ln w="76320">
            <a:solidFill>
              <a:srgbClr val="000080"/>
            </a:solidFill>
            <a:round/>
            <a:headEnd len="med" type="triangle" w="med"/>
            <a:tailEnd len="med" type="triangle" w="med"/>
          </a:ln>
        </p:spPr>
        <p:style>
          <a:lnRef idx="0"/>
          <a:fillRef idx="0"/>
          <a:effectRef idx="0"/>
          <a:fontRef idx="minor"/>
        </p:style>
      </p:sp>
      <p:sp>
        <p:nvSpPr>
          <p:cNvPr id="421" name="CustomShape 24"/>
          <p:cNvSpPr/>
          <p:nvPr/>
        </p:nvSpPr>
        <p:spPr>
          <a:xfrm>
            <a:off x="1622520" y="1952640"/>
            <a:ext cx="1652400" cy="622800"/>
          </a:xfrm>
          <a:prstGeom prst="rect">
            <a:avLst/>
          </a:prstGeom>
          <a:noFill/>
          <a:ln>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Firewire</a:t>
            </a:r>
            <a:endParaRPr b="0" lang="en-US" sz="1800" spc="-1" strike="noStrike">
              <a:latin typeface="Arial"/>
            </a:endParaRPr>
          </a:p>
          <a:p>
            <a:pPr algn="ctr">
              <a:lnSpc>
                <a:spcPct val="100000"/>
              </a:lnSpc>
              <a:spcBef>
                <a:spcPts val="601"/>
              </a:spcBef>
            </a:pPr>
            <a:r>
              <a:rPr b="1" i="1" lang="en-US" sz="1200" spc="-1" strike="noStrike">
                <a:solidFill>
                  <a:srgbClr val="cc0000"/>
                </a:solidFill>
                <a:latin typeface="Arial"/>
                <a:ea typeface="ＭＳ Ｐゴシック"/>
              </a:rPr>
              <a:t>480 Mbps</a:t>
            </a:r>
            <a:endParaRPr b="0" lang="en-US" sz="1200" spc="-1" strike="noStrike">
              <a:latin typeface="Arial"/>
            </a:endParaRPr>
          </a:p>
        </p:txBody>
      </p:sp>
      <p:sp>
        <p:nvSpPr>
          <p:cNvPr id="422" name="Line 25"/>
          <p:cNvSpPr/>
          <p:nvPr/>
        </p:nvSpPr>
        <p:spPr>
          <a:xfrm flipH="1">
            <a:off x="3947760" y="4997160"/>
            <a:ext cx="5040" cy="722520"/>
          </a:xfrm>
          <a:prstGeom prst="line">
            <a:avLst/>
          </a:prstGeom>
          <a:ln w="76320">
            <a:solidFill>
              <a:srgbClr val="990000"/>
            </a:solidFill>
            <a:round/>
            <a:headEnd len="med" type="triangle" w="med"/>
            <a:tailEnd len="med" type="triangle" w="med"/>
          </a:ln>
        </p:spPr>
        <p:style>
          <a:lnRef idx="0"/>
          <a:fillRef idx="0"/>
          <a:effectRef idx="0"/>
          <a:fontRef idx="minor"/>
        </p:style>
      </p:sp>
      <p:sp>
        <p:nvSpPr>
          <p:cNvPr id="423" name="CustomShape 26"/>
          <p:cNvSpPr/>
          <p:nvPr/>
        </p:nvSpPr>
        <p:spPr>
          <a:xfrm>
            <a:off x="2090880" y="3594240"/>
            <a:ext cx="1169640" cy="546480"/>
          </a:xfrm>
          <a:prstGeom prst="rect">
            <a:avLst/>
          </a:prstGeom>
          <a:noFill/>
          <a:ln>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UART</a:t>
            </a:r>
            <a:br/>
            <a:r>
              <a:rPr b="1" i="1" lang="en-US" sz="1200" spc="-1" strike="noStrike">
                <a:solidFill>
                  <a:srgbClr val="cc0000"/>
                </a:solidFill>
                <a:latin typeface="Arial"/>
                <a:ea typeface="ＭＳ Ｐゴシック"/>
              </a:rPr>
              <a:t>115 Kbps</a:t>
            </a:r>
            <a:endParaRPr b="0" lang="en-US" sz="1200" spc="-1" strike="noStrike">
              <a:latin typeface="Arial"/>
            </a:endParaRPr>
          </a:p>
        </p:txBody>
      </p:sp>
      <p:sp>
        <p:nvSpPr>
          <p:cNvPr id="424" name="CustomShape 27"/>
          <p:cNvSpPr/>
          <p:nvPr/>
        </p:nvSpPr>
        <p:spPr>
          <a:xfrm>
            <a:off x="201600" y="1066680"/>
            <a:ext cx="1483920" cy="755280"/>
          </a:xfrm>
          <a:prstGeom prst="rect">
            <a:avLst/>
          </a:prstGeom>
          <a:solidFill>
            <a:srgbClr val="bcffc9"/>
          </a:solidFill>
          <a:ln w="19080">
            <a:solidFill>
              <a:schemeClr val="tx1"/>
            </a:solidFill>
            <a:miter/>
          </a:ln>
        </p:spPr>
        <p:style>
          <a:lnRef idx="0"/>
          <a:fillRef idx="0"/>
          <a:effectRef idx="0"/>
          <a:fontRef idx="minor"/>
        </p:style>
        <p:txBody>
          <a:bodyPr wrap="none" lIns="90000" rIns="90000" tIns="45000" bIns="45000" anchor="ctr"/>
          <a:p>
            <a:pPr algn="ctr">
              <a:lnSpc>
                <a:spcPct val="100000"/>
              </a:lnSpc>
              <a:spcBef>
                <a:spcPts val="901"/>
              </a:spcBef>
            </a:pPr>
            <a:r>
              <a:rPr b="1" lang="en-US" sz="1800" spc="-1" strike="noStrike">
                <a:solidFill>
                  <a:srgbClr val="336666"/>
                </a:solidFill>
                <a:latin typeface="Arial"/>
                <a:ea typeface="ＭＳ Ｐゴシック"/>
              </a:rPr>
              <a:t>LIDAR</a:t>
            </a:r>
            <a:endParaRPr b="0" lang="en-US" sz="18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URG-04LX</a:t>
            </a:r>
            <a:endParaRPr b="0" lang="en-US" sz="14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10 Hz ranges</a:t>
            </a:r>
            <a:endParaRPr b="0" lang="en-US" sz="1400" spc="-1" strike="noStrike">
              <a:latin typeface="Arial"/>
            </a:endParaRPr>
          </a:p>
        </p:txBody>
      </p:sp>
      <p:sp>
        <p:nvSpPr>
          <p:cNvPr id="425" name="Line 28"/>
          <p:cNvSpPr/>
          <p:nvPr/>
        </p:nvSpPr>
        <p:spPr>
          <a:xfrm flipH="1">
            <a:off x="1430280" y="3246120"/>
            <a:ext cx="1966680" cy="360"/>
          </a:xfrm>
          <a:prstGeom prst="line">
            <a:avLst/>
          </a:prstGeom>
          <a:ln w="76320">
            <a:solidFill>
              <a:srgbClr val="990000"/>
            </a:solidFill>
            <a:round/>
            <a:headEnd len="med" type="triangle" w="med"/>
            <a:tailEnd len="med" type="triangle" w="med"/>
          </a:ln>
        </p:spPr>
        <p:style>
          <a:lnRef idx="0"/>
          <a:fillRef idx="0"/>
          <a:effectRef idx="0"/>
          <a:fontRef idx="minor"/>
        </p:style>
      </p:sp>
      <p:sp>
        <p:nvSpPr>
          <p:cNvPr id="426" name="CustomShape 29"/>
          <p:cNvSpPr/>
          <p:nvPr/>
        </p:nvSpPr>
        <p:spPr>
          <a:xfrm>
            <a:off x="95400" y="5675400"/>
            <a:ext cx="1539360" cy="767880"/>
          </a:xfrm>
          <a:prstGeom prst="rect">
            <a:avLst/>
          </a:prstGeom>
          <a:solidFill>
            <a:srgbClr val="bcffc9"/>
          </a:solidFill>
          <a:ln w="19080">
            <a:solidFill>
              <a:schemeClr val="tx1"/>
            </a:solidFill>
            <a:miter/>
          </a:ln>
        </p:spPr>
        <p:style>
          <a:lnRef idx="0"/>
          <a:fillRef idx="0"/>
          <a:effectRef idx="0"/>
          <a:fontRef idx="minor"/>
        </p:style>
        <p:txBody>
          <a:bodyPr wrap="none" lIns="90000" rIns="90000" tIns="45000" bIns="45000" anchor="ctr"/>
          <a:p>
            <a:pPr algn="ctr">
              <a:lnSpc>
                <a:spcPct val="50000"/>
              </a:lnSpc>
              <a:spcBef>
                <a:spcPts val="901"/>
              </a:spcBef>
            </a:pPr>
            <a:r>
              <a:rPr b="1" lang="en-US" sz="1800" spc="-1" strike="noStrike">
                <a:solidFill>
                  <a:srgbClr val="336666"/>
                </a:solidFill>
                <a:latin typeface="Arial"/>
                <a:ea typeface="ＭＳ Ｐゴシック"/>
              </a:rPr>
              <a:t>Ranger</a:t>
            </a:r>
            <a:endParaRPr b="0" lang="en-US" sz="18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Mini-AE</a:t>
            </a:r>
            <a:endParaRPr b="0" lang="en-US" sz="14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10-50 Hz Altitude</a:t>
            </a:r>
            <a:endParaRPr b="0" lang="en-US" sz="1400" spc="-1" strike="noStrike">
              <a:latin typeface="Arial"/>
            </a:endParaRPr>
          </a:p>
        </p:txBody>
      </p:sp>
      <p:sp>
        <p:nvSpPr>
          <p:cNvPr id="427" name="CustomShape 30"/>
          <p:cNvSpPr/>
          <p:nvPr/>
        </p:nvSpPr>
        <p:spPr>
          <a:xfrm>
            <a:off x="3354480" y="5715000"/>
            <a:ext cx="1271160" cy="780840"/>
          </a:xfrm>
          <a:prstGeom prst="rect">
            <a:avLst/>
          </a:prstGeom>
          <a:solidFill>
            <a:srgbClr val="bcffc9"/>
          </a:solidFill>
          <a:ln w="19080">
            <a:solidFill>
              <a:schemeClr val="tx1"/>
            </a:solidFill>
            <a:miter/>
          </a:ln>
        </p:spPr>
        <p:style>
          <a:lnRef idx="0"/>
          <a:fillRef idx="0"/>
          <a:effectRef idx="0"/>
          <a:fontRef idx="minor"/>
        </p:style>
        <p:txBody>
          <a:bodyPr wrap="none" lIns="90000" rIns="90000" tIns="45000" bIns="45000" anchor="ctr"/>
          <a:p>
            <a:pPr algn="ctr">
              <a:lnSpc>
                <a:spcPct val="50000"/>
              </a:lnSpc>
              <a:spcBef>
                <a:spcPts val="901"/>
              </a:spcBef>
            </a:pPr>
            <a:r>
              <a:rPr b="1" lang="en-US" sz="1800" spc="-1" strike="noStrike">
                <a:solidFill>
                  <a:srgbClr val="336666"/>
                </a:solidFill>
                <a:latin typeface="Arial"/>
                <a:ea typeface="ＭＳ Ｐゴシック"/>
              </a:rPr>
              <a:t>Beacon</a:t>
            </a:r>
            <a:endParaRPr b="0" lang="en-US" sz="18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Tracker/DTS</a:t>
            </a:r>
            <a:endParaRPr b="0" lang="en-US" sz="1400" spc="-1" strike="noStrike">
              <a:latin typeface="Arial"/>
            </a:endParaRPr>
          </a:p>
          <a:p>
            <a:pPr algn="ctr">
              <a:lnSpc>
                <a:spcPct val="50000"/>
              </a:lnSpc>
              <a:spcBef>
                <a:spcPts val="700"/>
              </a:spcBef>
            </a:pPr>
            <a:r>
              <a:rPr b="0" lang="en-US" sz="1400" spc="-1" strike="noStrike">
                <a:solidFill>
                  <a:srgbClr val="336666"/>
                </a:solidFill>
                <a:latin typeface="Arial"/>
                <a:ea typeface="ＭＳ Ｐゴシック"/>
              </a:rPr>
              <a:t>1 Hz</a:t>
            </a:r>
            <a:endParaRPr b="0" lang="en-US" sz="1400" spc="-1" strike="noStrike">
              <a:latin typeface="Arial"/>
            </a:endParaRPr>
          </a:p>
        </p:txBody>
      </p:sp>
      <p:grpSp>
        <p:nvGrpSpPr>
          <p:cNvPr id="428" name="Group 31"/>
          <p:cNvGrpSpPr/>
          <p:nvPr/>
        </p:nvGrpSpPr>
        <p:grpSpPr>
          <a:xfrm>
            <a:off x="8177400" y="1190880"/>
            <a:ext cx="228240" cy="367920"/>
            <a:chOff x="8177400" y="1190880"/>
            <a:chExt cx="228240" cy="367920"/>
          </a:xfrm>
        </p:grpSpPr>
        <p:sp>
          <p:nvSpPr>
            <p:cNvPr id="429" name="CustomShape 32"/>
            <p:cNvSpPr/>
            <p:nvPr/>
          </p:nvSpPr>
          <p:spPr>
            <a:xfrm rot="10800000">
              <a:off x="8177400" y="1190880"/>
              <a:ext cx="228240" cy="208080"/>
            </a:xfrm>
            <a:prstGeom prst="triangle">
              <a:avLst>
                <a:gd name="adj" fmla="val 50000"/>
              </a:avLst>
            </a:prstGeom>
            <a:solidFill>
              <a:schemeClr val="folHlink"/>
            </a:solidFill>
            <a:ln w="12600">
              <a:solidFill>
                <a:schemeClr val="tx1"/>
              </a:solidFill>
              <a:miter/>
            </a:ln>
          </p:spPr>
          <p:style>
            <a:lnRef idx="0"/>
            <a:fillRef idx="0"/>
            <a:effectRef idx="0"/>
            <a:fontRef idx="minor"/>
          </p:style>
        </p:sp>
        <p:sp>
          <p:nvSpPr>
            <p:cNvPr id="430" name="Line 33"/>
            <p:cNvSpPr/>
            <p:nvPr/>
          </p:nvSpPr>
          <p:spPr>
            <a:xfrm flipV="1">
              <a:off x="8291160" y="1392120"/>
              <a:ext cx="360" cy="166680"/>
            </a:xfrm>
            <a:prstGeom prst="line">
              <a:avLst/>
            </a:prstGeom>
            <a:ln w="12600">
              <a:solidFill>
                <a:schemeClr val="tx1"/>
              </a:solidFill>
              <a:round/>
            </a:ln>
          </p:spPr>
          <p:style>
            <a:lnRef idx="0"/>
            <a:fillRef idx="0"/>
            <a:effectRef idx="0"/>
            <a:fontRef idx="minor"/>
          </p:style>
        </p:sp>
      </p:grpSp>
      <p:sp>
        <p:nvSpPr>
          <p:cNvPr id="431" name="CustomShape 34"/>
          <p:cNvSpPr/>
          <p:nvPr/>
        </p:nvSpPr>
        <p:spPr>
          <a:xfrm>
            <a:off x="7790040" y="1566720"/>
            <a:ext cx="1037880" cy="817200"/>
          </a:xfrm>
          <a:prstGeom prst="rect">
            <a:avLst/>
          </a:prstGeom>
          <a:solidFill>
            <a:srgbClr val="d0cbff"/>
          </a:solidFill>
          <a:ln w="19080">
            <a:solidFill>
              <a:schemeClr val="tx1"/>
            </a:solidFill>
            <a:miter/>
          </a:ln>
        </p:spPr>
        <p:style>
          <a:lnRef idx="0"/>
          <a:fillRef idx="0"/>
          <a:effectRef idx="0"/>
          <a:fontRef idx="minor"/>
        </p:style>
        <p:txBody>
          <a:bodyPr wrap="none" lIns="90000" rIns="90000" tIns="45000" bIns="45000" anchor="ctr"/>
          <a:p>
            <a:pPr algn="ctr">
              <a:lnSpc>
                <a:spcPct val="50000"/>
              </a:lnSpc>
              <a:spcBef>
                <a:spcPts val="901"/>
              </a:spcBef>
            </a:pPr>
            <a:r>
              <a:rPr b="1" lang="en-US" sz="1800" spc="-1" strike="noStrike">
                <a:solidFill>
                  <a:srgbClr val="336666"/>
                </a:solidFill>
                <a:latin typeface="Arial"/>
                <a:ea typeface="ＭＳ Ｐゴシック"/>
              </a:rPr>
              <a:t>WiFi</a:t>
            </a:r>
            <a:endParaRPr b="0" lang="en-US" sz="1800" spc="-1" strike="noStrike">
              <a:latin typeface="Arial"/>
            </a:endParaRPr>
          </a:p>
          <a:p>
            <a:pPr algn="ctr">
              <a:lnSpc>
                <a:spcPct val="50000"/>
              </a:lnSpc>
              <a:spcBef>
                <a:spcPts val="901"/>
              </a:spcBef>
            </a:pPr>
            <a:r>
              <a:rPr b="1" lang="en-US" sz="1800" spc="-1" strike="noStrike">
                <a:solidFill>
                  <a:srgbClr val="336666"/>
                </a:solidFill>
                <a:latin typeface="Arial"/>
                <a:ea typeface="ＭＳ Ｐゴシック"/>
              </a:rPr>
              <a:t>802.11g+</a:t>
            </a:r>
            <a:endParaRPr b="0" lang="en-US" sz="1800" spc="-1" strike="noStrike">
              <a:latin typeface="Arial"/>
            </a:endParaRPr>
          </a:p>
          <a:p>
            <a:pPr algn="ctr">
              <a:lnSpc>
                <a:spcPct val="50000"/>
              </a:lnSpc>
              <a:spcBef>
                <a:spcPts val="601"/>
              </a:spcBef>
            </a:pPr>
            <a:r>
              <a:rPr b="1" i="1" lang="en-US" sz="1200" spc="-1" strike="noStrike">
                <a:solidFill>
                  <a:srgbClr val="cc0000"/>
                </a:solidFill>
                <a:latin typeface="Arial"/>
                <a:ea typeface="ＭＳ Ｐゴシック"/>
              </a:rPr>
              <a:t>≤ </a:t>
            </a:r>
            <a:r>
              <a:rPr b="1" i="1" lang="en-US" sz="1200" spc="-1" strike="noStrike">
                <a:solidFill>
                  <a:srgbClr val="cc0000"/>
                </a:solidFill>
                <a:latin typeface="Arial"/>
                <a:ea typeface="ＭＳ Ｐゴシック"/>
              </a:rPr>
              <a:t>54 Mbps</a:t>
            </a:r>
            <a:endParaRPr b="0" lang="en-US" sz="1200" spc="-1" strike="noStrike">
              <a:latin typeface="Arial"/>
            </a:endParaRPr>
          </a:p>
        </p:txBody>
      </p:sp>
      <p:sp>
        <p:nvSpPr>
          <p:cNvPr id="432" name="Line 35"/>
          <p:cNvSpPr/>
          <p:nvPr/>
        </p:nvSpPr>
        <p:spPr>
          <a:xfrm flipH="1">
            <a:off x="6637320" y="1992240"/>
            <a:ext cx="1152360" cy="360"/>
          </a:xfrm>
          <a:prstGeom prst="line">
            <a:avLst/>
          </a:prstGeom>
          <a:ln w="76320">
            <a:solidFill>
              <a:srgbClr val="990000"/>
            </a:solidFill>
            <a:round/>
            <a:headEnd len="med" type="triangle" w="med"/>
            <a:tailEnd len="med" type="triangle" w="med"/>
          </a:ln>
        </p:spPr>
        <p:style>
          <a:lnRef idx="0"/>
          <a:fillRef idx="0"/>
          <a:effectRef idx="0"/>
          <a:fontRef idx="minor"/>
        </p:style>
      </p:sp>
      <p:sp>
        <p:nvSpPr>
          <p:cNvPr id="433" name="CustomShape 36"/>
          <p:cNvSpPr/>
          <p:nvPr/>
        </p:nvSpPr>
        <p:spPr>
          <a:xfrm>
            <a:off x="6656400" y="1600200"/>
            <a:ext cx="1093320" cy="622800"/>
          </a:xfrm>
          <a:prstGeom prst="rect">
            <a:avLst/>
          </a:prstGeom>
          <a:noFill/>
          <a:ln>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USB 2</a:t>
            </a:r>
            <a:endParaRPr b="0" lang="en-US" sz="1800" spc="-1" strike="noStrike">
              <a:latin typeface="Arial"/>
            </a:endParaRPr>
          </a:p>
          <a:p>
            <a:pPr algn="ctr">
              <a:lnSpc>
                <a:spcPct val="100000"/>
              </a:lnSpc>
              <a:spcBef>
                <a:spcPts val="601"/>
              </a:spcBef>
            </a:pPr>
            <a:r>
              <a:rPr b="1" i="1" lang="en-US" sz="1200" spc="-1" strike="noStrike">
                <a:solidFill>
                  <a:srgbClr val="cc0000"/>
                </a:solidFill>
                <a:latin typeface="Arial"/>
                <a:ea typeface="ＭＳ Ｐゴシック"/>
              </a:rPr>
              <a:t>480 Mbps</a:t>
            </a:r>
            <a:endParaRPr b="0" lang="en-US" sz="1200" spc="-1" strike="noStrike">
              <a:latin typeface="Arial"/>
            </a:endParaRPr>
          </a:p>
        </p:txBody>
      </p:sp>
      <p:sp>
        <p:nvSpPr>
          <p:cNvPr id="434" name="CustomShape 37"/>
          <p:cNvSpPr/>
          <p:nvPr/>
        </p:nvSpPr>
        <p:spPr>
          <a:xfrm>
            <a:off x="1914480" y="990720"/>
            <a:ext cx="902880" cy="622800"/>
          </a:xfrm>
          <a:prstGeom prst="rect">
            <a:avLst/>
          </a:prstGeom>
          <a:noFill/>
          <a:ln>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RS232</a:t>
            </a:r>
            <a:endParaRPr b="0" lang="en-US" sz="1800" spc="-1" strike="noStrike">
              <a:latin typeface="Arial"/>
            </a:endParaRPr>
          </a:p>
          <a:p>
            <a:pPr algn="ctr">
              <a:lnSpc>
                <a:spcPct val="100000"/>
              </a:lnSpc>
              <a:spcBef>
                <a:spcPts val="601"/>
              </a:spcBef>
            </a:pPr>
            <a:r>
              <a:rPr b="1" i="1" lang="en-US" sz="1200" spc="-1" strike="noStrike">
                <a:solidFill>
                  <a:srgbClr val="cc0000"/>
                </a:solidFill>
                <a:latin typeface="Arial"/>
                <a:ea typeface="ＭＳ Ｐゴシック"/>
              </a:rPr>
              <a:t>115 kbps</a:t>
            </a:r>
            <a:endParaRPr b="0" lang="en-US" sz="1200" spc="-1" strike="noStrike">
              <a:latin typeface="Arial"/>
            </a:endParaRPr>
          </a:p>
        </p:txBody>
      </p:sp>
      <p:sp>
        <p:nvSpPr>
          <p:cNvPr id="435" name="CustomShape 38"/>
          <p:cNvSpPr/>
          <p:nvPr/>
        </p:nvSpPr>
        <p:spPr>
          <a:xfrm>
            <a:off x="1812960" y="6013440"/>
            <a:ext cx="953640" cy="454680"/>
          </a:xfrm>
          <a:prstGeom prst="rect">
            <a:avLst/>
          </a:prstGeom>
          <a:noFill/>
          <a:ln>
            <a:noFill/>
          </a:ln>
        </p:spPr>
        <p:style>
          <a:lnRef idx="0"/>
          <a:fillRef idx="0"/>
          <a:effectRef idx="0"/>
          <a:fontRef idx="minor"/>
        </p:style>
        <p:txBody>
          <a:bodyPr lIns="90000" rIns="90000" tIns="45000" bIns="45000"/>
          <a:p>
            <a:pPr algn="ctr">
              <a:lnSpc>
                <a:spcPct val="100000"/>
              </a:lnSpc>
              <a:spcBef>
                <a:spcPts val="601"/>
              </a:spcBef>
            </a:pPr>
            <a:r>
              <a:rPr b="1" i="1" lang="en-US" sz="1200" spc="-1" strike="noStrike">
                <a:solidFill>
                  <a:srgbClr val="cc0000"/>
                </a:solidFill>
                <a:latin typeface="Arial"/>
                <a:ea typeface="ＭＳ Ｐゴシック"/>
              </a:rPr>
              <a:t>Timing/</a:t>
            </a:r>
            <a:br/>
            <a:r>
              <a:rPr b="1" i="1" lang="en-US" sz="1200" spc="-1" strike="noStrike">
                <a:solidFill>
                  <a:srgbClr val="cc0000"/>
                </a:solidFill>
                <a:latin typeface="Arial"/>
                <a:ea typeface="ＭＳ Ｐゴシック"/>
              </a:rPr>
              <a:t>Analog</a:t>
            </a:r>
            <a:endParaRPr b="0" lang="en-US" sz="1200" spc="-1" strike="noStrike">
              <a:latin typeface="Arial"/>
            </a:endParaRPr>
          </a:p>
        </p:txBody>
      </p:sp>
      <p:sp>
        <p:nvSpPr>
          <p:cNvPr id="436" name="CustomShape 39"/>
          <p:cNvSpPr/>
          <p:nvPr/>
        </p:nvSpPr>
        <p:spPr>
          <a:xfrm>
            <a:off x="3822840" y="5232240"/>
            <a:ext cx="953640" cy="272160"/>
          </a:xfrm>
          <a:prstGeom prst="rect">
            <a:avLst/>
          </a:prstGeom>
          <a:noFill/>
          <a:ln>
            <a:noFill/>
          </a:ln>
        </p:spPr>
        <p:style>
          <a:lnRef idx="0"/>
          <a:fillRef idx="0"/>
          <a:effectRef idx="0"/>
          <a:fontRef idx="minor"/>
        </p:style>
        <p:txBody>
          <a:bodyPr lIns="90000" rIns="90000" tIns="45000" bIns="45000"/>
          <a:p>
            <a:pPr algn="ctr">
              <a:lnSpc>
                <a:spcPct val="100000"/>
              </a:lnSpc>
              <a:spcBef>
                <a:spcPts val="601"/>
              </a:spcBef>
            </a:pPr>
            <a:r>
              <a:rPr b="1" i="1" lang="en-US" sz="1200" spc="-1" strike="noStrike">
                <a:solidFill>
                  <a:srgbClr val="cc0000"/>
                </a:solidFill>
                <a:latin typeface="Arial"/>
                <a:ea typeface="ＭＳ Ｐゴシック"/>
              </a:rPr>
              <a:t>Analog</a:t>
            </a:r>
            <a:endParaRPr b="0" lang="en-US" sz="1200" spc="-1" strike="noStrike">
              <a:latin typeface="Arial"/>
            </a:endParaRPr>
          </a:p>
        </p:txBody>
      </p:sp>
      <p:sp>
        <p:nvSpPr>
          <p:cNvPr id="437" name="CustomShape 40"/>
          <p:cNvSpPr/>
          <p:nvPr/>
        </p:nvSpPr>
        <p:spPr>
          <a:xfrm>
            <a:off x="1476360" y="4873680"/>
            <a:ext cx="1409400" cy="269640"/>
          </a:xfrm>
          <a:custGeom>
            <a:avLst/>
            <a:gdLst/>
            <a:ahLst/>
            <a:rect l="l" t="t" r="r" b="b"/>
            <a:pathLst>
              <a:path w="888" h="170">
                <a:moveTo>
                  <a:pt x="888" y="0"/>
                </a:moveTo>
                <a:lnTo>
                  <a:pt x="618" y="6"/>
                </a:lnTo>
                <a:lnTo>
                  <a:pt x="618" y="168"/>
                </a:lnTo>
                <a:lnTo>
                  <a:pt x="0" y="170"/>
                </a:lnTo>
              </a:path>
            </a:pathLst>
          </a:custGeom>
          <a:noFill/>
          <a:ln w="76320">
            <a:solidFill>
              <a:srgbClr val="990000"/>
            </a:solidFill>
            <a:round/>
            <a:headEnd len="med" type="triangle" w="med"/>
            <a:tailEnd len="med" type="triangle" w="med"/>
          </a:ln>
        </p:spPr>
        <p:style>
          <a:lnRef idx="0"/>
          <a:fillRef idx="0"/>
          <a:effectRef idx="0"/>
          <a:fontRef idx="minor"/>
        </p:style>
      </p:sp>
      <p:sp>
        <p:nvSpPr>
          <p:cNvPr id="438" name="CustomShape 41"/>
          <p:cNvSpPr/>
          <p:nvPr/>
        </p:nvSpPr>
        <p:spPr>
          <a:xfrm>
            <a:off x="1638360" y="4997520"/>
            <a:ext cx="1533240" cy="1002960"/>
          </a:xfrm>
          <a:custGeom>
            <a:avLst/>
            <a:gdLst/>
            <a:ahLst/>
            <a:rect l="l" t="t" r="r" b="b"/>
            <a:pathLst>
              <a:path w="966" h="632">
                <a:moveTo>
                  <a:pt x="966" y="0"/>
                </a:moveTo>
                <a:lnTo>
                  <a:pt x="954" y="630"/>
                </a:lnTo>
                <a:lnTo>
                  <a:pt x="0" y="632"/>
                </a:lnTo>
              </a:path>
            </a:pathLst>
          </a:custGeom>
          <a:noFill/>
          <a:ln w="76320">
            <a:solidFill>
              <a:srgbClr val="990000"/>
            </a:solidFill>
            <a:round/>
            <a:headEnd len="med" type="triangle" w="med"/>
            <a:tailEnd len="med" type="triangle" w="med"/>
          </a:ln>
        </p:spPr>
        <p:style>
          <a:lnRef idx="0"/>
          <a:fillRef idx="0"/>
          <a:effectRef idx="0"/>
          <a:fontRef idx="minor"/>
        </p:style>
      </p:sp>
      <p:sp>
        <p:nvSpPr>
          <p:cNvPr id="439" name="CustomShape 42"/>
          <p:cNvSpPr/>
          <p:nvPr/>
        </p:nvSpPr>
        <p:spPr>
          <a:xfrm>
            <a:off x="3648240" y="2135160"/>
            <a:ext cx="1109160" cy="785520"/>
          </a:xfrm>
          <a:custGeom>
            <a:avLst/>
            <a:gdLst/>
            <a:ahLst/>
            <a:rect l="l" t="t" r="r" b="b"/>
            <a:pathLst>
              <a:path w="699" h="513">
                <a:moveTo>
                  <a:pt x="699" y="0"/>
                </a:moveTo>
                <a:lnTo>
                  <a:pt x="306" y="3"/>
                </a:lnTo>
                <a:lnTo>
                  <a:pt x="306" y="513"/>
                </a:lnTo>
                <a:lnTo>
                  <a:pt x="0" y="513"/>
                </a:lnTo>
              </a:path>
            </a:pathLst>
          </a:custGeom>
          <a:noFill/>
          <a:ln w="76320">
            <a:solidFill>
              <a:srgbClr val="000080"/>
            </a:solidFill>
            <a:round/>
            <a:headEnd len="med" type="triangle" w="med"/>
            <a:tailEnd len="med" type="triangle" w="med"/>
          </a:ln>
        </p:spPr>
        <p:style>
          <a:lnRef idx="0"/>
          <a:fillRef idx="0"/>
          <a:effectRef idx="0"/>
          <a:fontRef idx="minor"/>
        </p:style>
      </p:sp>
      <p:sp>
        <p:nvSpPr>
          <p:cNvPr id="440" name="CustomShape 43"/>
          <p:cNvSpPr/>
          <p:nvPr/>
        </p:nvSpPr>
        <p:spPr>
          <a:xfrm>
            <a:off x="3648240" y="2335320"/>
            <a:ext cx="1109160" cy="804600"/>
          </a:xfrm>
          <a:custGeom>
            <a:avLst/>
            <a:gdLst/>
            <a:ahLst/>
            <a:rect l="l" t="t" r="r" b="b"/>
            <a:pathLst>
              <a:path w="699" h="399">
                <a:moveTo>
                  <a:pt x="699" y="0"/>
                </a:moveTo>
                <a:lnTo>
                  <a:pt x="396" y="2"/>
                </a:lnTo>
                <a:lnTo>
                  <a:pt x="396" y="399"/>
                </a:lnTo>
                <a:lnTo>
                  <a:pt x="0" y="399"/>
                </a:lnTo>
              </a:path>
            </a:pathLst>
          </a:custGeom>
          <a:noFill/>
          <a:ln w="76320">
            <a:solidFill>
              <a:srgbClr val="000080"/>
            </a:solidFill>
            <a:round/>
            <a:headEnd len="med" type="triangle" w="med"/>
            <a:tailEnd len="med" type="triangle" w="med"/>
          </a:ln>
        </p:spPr>
        <p:style>
          <a:lnRef idx="0"/>
          <a:fillRef idx="0"/>
          <a:effectRef idx="0"/>
          <a:fontRef idx="minor"/>
        </p:style>
      </p:sp>
      <p:sp>
        <p:nvSpPr>
          <p:cNvPr id="441" name="Line 44"/>
          <p:cNvSpPr/>
          <p:nvPr/>
        </p:nvSpPr>
        <p:spPr>
          <a:xfrm flipH="1">
            <a:off x="3659040" y="3503520"/>
            <a:ext cx="1233360" cy="360"/>
          </a:xfrm>
          <a:prstGeom prst="line">
            <a:avLst/>
          </a:prstGeom>
          <a:ln w="76320">
            <a:solidFill>
              <a:srgbClr val="990000"/>
            </a:solidFill>
            <a:round/>
            <a:headEnd len="med" type="triangle" w="med"/>
            <a:tailEnd len="med" type="triangle" w="med"/>
          </a:ln>
        </p:spPr>
        <p:style>
          <a:lnRef idx="0"/>
          <a:fillRef idx="0"/>
          <a:effectRef idx="0"/>
          <a:fontRef idx="minor"/>
        </p:style>
      </p:sp>
      <p:sp>
        <p:nvSpPr>
          <p:cNvPr id="442" name="Line 45"/>
          <p:cNvSpPr/>
          <p:nvPr/>
        </p:nvSpPr>
        <p:spPr>
          <a:xfrm flipH="1">
            <a:off x="3668400" y="3760560"/>
            <a:ext cx="1204920" cy="360"/>
          </a:xfrm>
          <a:prstGeom prst="line">
            <a:avLst/>
          </a:prstGeom>
          <a:ln w="76320">
            <a:solidFill>
              <a:srgbClr val="990000"/>
            </a:solidFill>
            <a:round/>
            <a:headEnd len="med" type="triangle" w="med"/>
            <a:tailEnd len="med" type="triangle" w="med"/>
          </a:ln>
        </p:spPr>
        <p:style>
          <a:lnRef idx="0"/>
          <a:fillRef idx="0"/>
          <a:effectRef idx="0"/>
          <a:fontRef idx="minor"/>
        </p:style>
      </p:sp>
      <p:sp>
        <p:nvSpPr>
          <p:cNvPr id="443" name="CustomShape 46"/>
          <p:cNvSpPr/>
          <p:nvPr/>
        </p:nvSpPr>
        <p:spPr>
          <a:xfrm>
            <a:off x="3390840" y="2806560"/>
            <a:ext cx="256680" cy="1066320"/>
          </a:xfrm>
          <a:prstGeom prst="rect">
            <a:avLst/>
          </a:prstGeom>
          <a:solidFill>
            <a:srgbClr val="dddddd"/>
          </a:solidFill>
          <a:ln w="9360">
            <a:solidFill>
              <a:schemeClr val="tx1"/>
            </a:solidFill>
            <a:miter/>
          </a:ln>
        </p:spPr>
        <p:style>
          <a:lnRef idx="0"/>
          <a:fillRef idx="0"/>
          <a:effectRef idx="0"/>
          <a:fontRef idx="minor"/>
        </p:style>
      </p:sp>
      <p:sp>
        <p:nvSpPr>
          <p:cNvPr id="444" name="Line 47"/>
          <p:cNvSpPr/>
          <p:nvPr/>
        </p:nvSpPr>
        <p:spPr>
          <a:xfrm flipV="1">
            <a:off x="3390840" y="2920680"/>
            <a:ext cx="257040" cy="314640"/>
          </a:xfrm>
          <a:prstGeom prst="line">
            <a:avLst/>
          </a:prstGeom>
          <a:ln w="9360">
            <a:solidFill>
              <a:schemeClr val="tx1"/>
            </a:solidFill>
            <a:round/>
          </a:ln>
        </p:spPr>
        <p:style>
          <a:lnRef idx="0"/>
          <a:fillRef idx="0"/>
          <a:effectRef idx="0"/>
          <a:fontRef idx="minor"/>
        </p:style>
      </p:sp>
      <p:sp>
        <p:nvSpPr>
          <p:cNvPr id="445" name="Line 48"/>
          <p:cNvSpPr/>
          <p:nvPr/>
        </p:nvSpPr>
        <p:spPr>
          <a:xfrm flipV="1">
            <a:off x="3390840" y="3187440"/>
            <a:ext cx="257040" cy="314280"/>
          </a:xfrm>
          <a:prstGeom prst="line">
            <a:avLst/>
          </a:prstGeom>
          <a:ln w="9360">
            <a:solidFill>
              <a:schemeClr val="tx1"/>
            </a:solidFill>
            <a:round/>
          </a:ln>
        </p:spPr>
        <p:style>
          <a:lnRef idx="0"/>
          <a:fillRef idx="0"/>
          <a:effectRef idx="0"/>
          <a:fontRef idx="minor"/>
        </p:style>
      </p:sp>
      <p:sp>
        <p:nvSpPr>
          <p:cNvPr id="446" name="Line 49"/>
          <p:cNvSpPr/>
          <p:nvPr/>
        </p:nvSpPr>
        <p:spPr>
          <a:xfrm>
            <a:off x="3381120" y="3244680"/>
            <a:ext cx="266760" cy="285840"/>
          </a:xfrm>
          <a:prstGeom prst="line">
            <a:avLst/>
          </a:prstGeom>
          <a:ln cap="rnd" w="9360">
            <a:solidFill>
              <a:schemeClr val="tx1"/>
            </a:solidFill>
            <a:custDash>
              <a:ds d="500000" sp="400000"/>
            </a:custDash>
            <a:round/>
          </a:ln>
        </p:spPr>
        <p:style>
          <a:lnRef idx="0"/>
          <a:fillRef idx="0"/>
          <a:effectRef idx="0"/>
          <a:fontRef idx="minor"/>
        </p:style>
      </p:sp>
      <p:sp>
        <p:nvSpPr>
          <p:cNvPr id="447" name="Line 50"/>
          <p:cNvSpPr/>
          <p:nvPr/>
        </p:nvSpPr>
        <p:spPr>
          <a:xfrm>
            <a:off x="3381120" y="3511440"/>
            <a:ext cx="247680" cy="247680"/>
          </a:xfrm>
          <a:prstGeom prst="line">
            <a:avLst/>
          </a:prstGeom>
          <a:ln cap="rnd" w="9360">
            <a:solidFill>
              <a:schemeClr val="tx1"/>
            </a:solidFill>
            <a:custDash>
              <a:ds d="500000" sp="400000"/>
            </a:custDash>
            <a:round/>
          </a:ln>
        </p:spPr>
        <p:style>
          <a:lnRef idx="0"/>
          <a:fillRef idx="0"/>
          <a:effectRef idx="0"/>
          <a:fontRef idx="minor"/>
        </p:style>
      </p:sp>
      <p:sp>
        <p:nvSpPr>
          <p:cNvPr id="448" name="CustomShape 51"/>
          <p:cNvSpPr/>
          <p:nvPr/>
        </p:nvSpPr>
        <p:spPr>
          <a:xfrm>
            <a:off x="4581360" y="2673360"/>
            <a:ext cx="4285800" cy="1714320"/>
          </a:xfrm>
          <a:custGeom>
            <a:avLst/>
            <a:gdLst/>
            <a:ahLst/>
            <a:rect l="l" t="t" r="r" b="b"/>
            <a:pathLst>
              <a:path w="2808" h="990">
                <a:moveTo>
                  <a:pt x="2808" y="990"/>
                </a:moveTo>
                <a:lnTo>
                  <a:pt x="0" y="990"/>
                </a:lnTo>
                <a:lnTo>
                  <a:pt x="6" y="0"/>
                </a:lnTo>
              </a:path>
            </a:pathLst>
          </a:custGeom>
          <a:noFill/>
          <a:ln cap="rnd" w="28440">
            <a:solidFill>
              <a:schemeClr val="bg2"/>
            </a:solidFill>
            <a:custDash>
              <a:ds d="100000" sp="100000"/>
            </a:custDash>
            <a:round/>
          </a:ln>
        </p:spPr>
        <p:style>
          <a:lnRef idx="0"/>
          <a:fillRef idx="0"/>
          <a:effectRef idx="0"/>
          <a:fontRef idx="minor"/>
        </p:style>
      </p:sp>
      <p:sp>
        <p:nvSpPr>
          <p:cNvPr id="449" name="CustomShape 52"/>
          <p:cNvSpPr/>
          <p:nvPr/>
        </p:nvSpPr>
        <p:spPr>
          <a:xfrm>
            <a:off x="3257640" y="2289240"/>
            <a:ext cx="902880" cy="363960"/>
          </a:xfrm>
          <a:prstGeom prst="rect">
            <a:avLst/>
          </a:prstGeom>
          <a:noFill/>
          <a:ln>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RS232</a:t>
            </a:r>
            <a:endParaRPr b="0" lang="en-US" sz="1800" spc="-1" strike="noStrike">
              <a:latin typeface="Arial"/>
            </a:endParaRPr>
          </a:p>
        </p:txBody>
      </p:sp>
      <p:sp>
        <p:nvSpPr>
          <p:cNvPr id="450" name="CustomShape 53"/>
          <p:cNvSpPr/>
          <p:nvPr/>
        </p:nvSpPr>
        <p:spPr>
          <a:xfrm>
            <a:off x="3772080" y="3784680"/>
            <a:ext cx="902880" cy="363960"/>
          </a:xfrm>
          <a:prstGeom prst="rect">
            <a:avLst/>
          </a:prstGeom>
          <a:noFill/>
          <a:ln>
            <a:noFill/>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UART</a:t>
            </a:r>
            <a:endParaRPr b="0" lang="en-US" sz="1800" spc="-1" strike="noStrike">
              <a:latin typeface="Arial"/>
            </a:endParaRPr>
          </a:p>
        </p:txBody>
      </p:sp>
      <p:sp>
        <p:nvSpPr>
          <p:cNvPr id="451" name="CustomShape 54"/>
          <p:cNvSpPr/>
          <p:nvPr/>
        </p:nvSpPr>
        <p:spPr>
          <a:xfrm>
            <a:off x="4876920" y="3108240"/>
            <a:ext cx="1939680" cy="1190160"/>
          </a:xfrm>
          <a:prstGeom prst="rect">
            <a:avLst/>
          </a:prstGeom>
          <a:solidFill>
            <a:srgbClr val="ffe17c"/>
          </a:solidFill>
          <a:ln w="19080">
            <a:solidFill>
              <a:schemeClr val="tx1"/>
            </a:solidFill>
            <a:miter/>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Stargate 1.0</a:t>
            </a:r>
            <a:endParaRPr b="0" lang="en-US" sz="1800" spc="-1" strike="noStrike">
              <a:latin typeface="Arial"/>
            </a:endParaRPr>
          </a:p>
          <a:p>
            <a:pPr algn="ctr">
              <a:lnSpc>
                <a:spcPct val="100000"/>
              </a:lnSpc>
              <a:spcBef>
                <a:spcPts val="700"/>
              </a:spcBef>
            </a:pPr>
            <a:r>
              <a:rPr b="0" lang="en-US" sz="1400" spc="-1" strike="noStrike">
                <a:solidFill>
                  <a:srgbClr val="336666"/>
                </a:solidFill>
                <a:latin typeface="Arial"/>
                <a:ea typeface="ＭＳ Ｐゴシック"/>
              </a:rPr>
              <a:t>Intel PXA255</a:t>
            </a:r>
            <a:br/>
            <a:r>
              <a:rPr b="0" lang="en-US" sz="1400" spc="-1" strike="noStrike">
                <a:solidFill>
                  <a:srgbClr val="336666"/>
                </a:solidFill>
                <a:latin typeface="Arial"/>
                <a:ea typeface="ＭＳ Ｐゴシック"/>
              </a:rPr>
              <a:t>64MB RAM, 400MHz</a:t>
            </a:r>
            <a:endParaRPr b="0" lang="en-US" sz="1400" spc="-1" strike="noStrike">
              <a:latin typeface="Arial"/>
            </a:endParaRPr>
          </a:p>
          <a:p>
            <a:pPr algn="ctr">
              <a:lnSpc>
                <a:spcPct val="100000"/>
              </a:lnSpc>
              <a:spcBef>
                <a:spcPts val="700"/>
              </a:spcBef>
            </a:pPr>
            <a:r>
              <a:rPr b="0" lang="en-US" sz="1400" spc="-1" strike="noStrike">
                <a:solidFill>
                  <a:srgbClr val="336666"/>
                </a:solidFill>
                <a:latin typeface="Arial"/>
                <a:ea typeface="ＭＳ Ｐゴシック"/>
              </a:rPr>
              <a:t>Supervisor, GPS</a:t>
            </a:r>
            <a:endParaRPr b="0" lang="en-US" sz="1400" spc="-1" strike="noStrike">
              <a:latin typeface="Arial"/>
            </a:endParaRPr>
          </a:p>
        </p:txBody>
      </p:sp>
      <p:sp>
        <p:nvSpPr>
          <p:cNvPr id="452" name="CustomShape 55"/>
          <p:cNvSpPr/>
          <p:nvPr/>
        </p:nvSpPr>
        <p:spPr>
          <a:xfrm>
            <a:off x="4762440" y="1441440"/>
            <a:ext cx="1893600" cy="1158480"/>
          </a:xfrm>
          <a:prstGeom prst="rect">
            <a:avLst/>
          </a:prstGeom>
          <a:solidFill>
            <a:srgbClr val="ffe17c"/>
          </a:solidFill>
          <a:ln w="19080">
            <a:solidFill>
              <a:schemeClr val="tx1"/>
            </a:solidFill>
            <a:miter/>
          </a:ln>
        </p:spPr>
        <p:style>
          <a:lnRef idx="0"/>
          <a:fillRef idx="0"/>
          <a:effectRef idx="0"/>
          <a:fontRef idx="minor"/>
        </p:style>
        <p:txBody>
          <a:bodyPr lIns="90000" rIns="90000" tIns="45000" bIns="45000"/>
          <a:p>
            <a:pPr algn="ctr">
              <a:lnSpc>
                <a:spcPct val="100000"/>
              </a:lnSpc>
              <a:spcBef>
                <a:spcPts val="901"/>
              </a:spcBef>
            </a:pPr>
            <a:r>
              <a:rPr b="1" lang="en-US" sz="1800" spc="-1" strike="noStrike">
                <a:solidFill>
                  <a:srgbClr val="336666"/>
                </a:solidFill>
                <a:latin typeface="Arial"/>
                <a:ea typeface="ＭＳ Ｐゴシック"/>
              </a:rPr>
              <a:t>PC/104</a:t>
            </a:r>
            <a:endParaRPr b="0" lang="en-US" sz="1800" spc="-1" strike="noStrike">
              <a:latin typeface="Arial"/>
            </a:endParaRPr>
          </a:p>
          <a:p>
            <a:pPr algn="ctr">
              <a:lnSpc>
                <a:spcPct val="100000"/>
              </a:lnSpc>
              <a:spcBef>
                <a:spcPts val="700"/>
              </a:spcBef>
            </a:pPr>
            <a:r>
              <a:rPr b="0" lang="en-US" sz="1400" spc="-1" strike="noStrike">
                <a:solidFill>
                  <a:srgbClr val="336666"/>
                </a:solidFill>
                <a:latin typeface="Arial"/>
                <a:ea typeface="ＭＳ Ｐゴシック"/>
              </a:rPr>
              <a:t>Pentium M</a:t>
            </a:r>
            <a:br/>
            <a:r>
              <a:rPr b="0" lang="en-US" sz="1400" spc="-1" strike="noStrike">
                <a:solidFill>
                  <a:srgbClr val="336666"/>
                </a:solidFill>
                <a:latin typeface="Arial"/>
                <a:ea typeface="ＭＳ Ｐゴシック"/>
              </a:rPr>
              <a:t>1GB RAM, 1.8GHz</a:t>
            </a:r>
            <a:endParaRPr b="0" lang="en-US" sz="1400" spc="-1" strike="noStrike">
              <a:latin typeface="Arial"/>
            </a:endParaRPr>
          </a:p>
          <a:p>
            <a:pPr algn="ctr">
              <a:lnSpc>
                <a:spcPct val="100000"/>
              </a:lnSpc>
              <a:spcBef>
                <a:spcPts val="700"/>
              </a:spcBef>
            </a:pPr>
            <a:r>
              <a:rPr b="0" lang="en-US" sz="1400" spc="-1" strike="noStrike">
                <a:solidFill>
                  <a:srgbClr val="336666"/>
                </a:solidFill>
                <a:latin typeface="Arial"/>
                <a:ea typeface="ＭＳ Ｐゴシック"/>
              </a:rPr>
              <a:t>Est. &amp; control</a:t>
            </a:r>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290" dur="indefinite" restart="never" nodeType="tmRoot">
          <p:childTnLst>
            <p:seq>
              <p:cTn id="291"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extShape 1"/>
          <p:cNvSpPr txBox="1"/>
          <p:nvPr/>
        </p:nvSpPr>
        <p:spPr>
          <a:xfrm>
            <a:off x="304920" y="190440"/>
            <a:ext cx="8610120" cy="125712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A Theme in This Course:</a:t>
            </a:r>
            <a:br/>
            <a:r>
              <a:rPr b="0" lang="en-US" sz="3000" spc="-1" strike="noStrike">
                <a:solidFill>
                  <a:srgbClr val="000000"/>
                </a:solidFill>
                <a:latin typeface="Arial"/>
                <a:ea typeface="ＭＳ Ｐゴシック"/>
              </a:rPr>
              <a:t>Think Critically</a:t>
            </a:r>
            <a:endParaRPr b="0" lang="en-US" sz="3000" spc="-1" strike="noStrike">
              <a:solidFill>
                <a:srgbClr val="336666"/>
              </a:solidFill>
              <a:latin typeface="Arial"/>
            </a:endParaRPr>
          </a:p>
        </p:txBody>
      </p:sp>
      <p:sp>
        <p:nvSpPr>
          <p:cNvPr id="454" name="TextShape 2"/>
          <p:cNvSpPr txBox="1"/>
          <p:nvPr/>
        </p:nvSpPr>
        <p:spPr>
          <a:xfrm>
            <a:off x="304920" y="1676520"/>
            <a:ext cx="8610120" cy="4800240"/>
          </a:xfrm>
          <a:prstGeom prst="rect">
            <a:avLst/>
          </a:prstGeom>
          <a:noFill/>
          <a:ln>
            <a:noFill/>
          </a:ln>
        </p:spPr>
        <p:txBody>
          <a:bodyPr/>
          <a:p>
            <a:pPr>
              <a:lnSpc>
                <a:spcPct val="100000"/>
              </a:lnSpc>
              <a:spcBef>
                <a:spcPts val="519"/>
              </a:spcBef>
            </a:pPr>
            <a:endParaRPr b="0" lang="en-US" sz="2600" spc="-1" strike="noStrike">
              <a:solidFill>
                <a:srgbClr val="666699"/>
              </a:solidFill>
              <a:latin typeface="Arial"/>
            </a:endParaRPr>
          </a:p>
          <a:p>
            <a:pPr>
              <a:lnSpc>
                <a:spcPct val="100000"/>
              </a:lnSpc>
              <a:spcBef>
                <a:spcPts val="519"/>
              </a:spcBef>
            </a:pPr>
            <a:r>
              <a:rPr b="0" lang="en-US" sz="2600" spc="-1" strike="noStrike">
                <a:solidFill>
                  <a:srgbClr val="000000"/>
                </a:solidFill>
                <a:latin typeface="Arial"/>
                <a:ea typeface="ＭＳ Ｐゴシック"/>
              </a:rPr>
              <a:t>Any course that purports to teach you how to design embedded systems is misleading you.</a:t>
            </a:r>
            <a:endParaRPr b="0" lang="en-US" sz="2600" spc="-1" strike="noStrike">
              <a:solidFill>
                <a:srgbClr val="666699"/>
              </a:solidFill>
              <a:latin typeface="Arial"/>
            </a:endParaRPr>
          </a:p>
          <a:p>
            <a:pPr>
              <a:lnSpc>
                <a:spcPct val="100000"/>
              </a:lnSpc>
              <a:spcBef>
                <a:spcPts val="519"/>
              </a:spcBef>
            </a:pPr>
            <a:endParaRPr b="0" lang="en-US" sz="2600" spc="-1" strike="noStrike">
              <a:solidFill>
                <a:srgbClr val="666699"/>
              </a:solidFill>
              <a:latin typeface="Arial"/>
            </a:endParaRPr>
          </a:p>
          <a:p>
            <a:pPr>
              <a:lnSpc>
                <a:spcPct val="100000"/>
              </a:lnSpc>
              <a:spcBef>
                <a:spcPts val="519"/>
              </a:spcBef>
            </a:pPr>
            <a:r>
              <a:rPr b="0" i="1" lang="en-US" sz="2600" spc="-1" strike="noStrike">
                <a:solidFill>
                  <a:srgbClr val="ff0000"/>
                </a:solidFill>
                <a:latin typeface="Arial"/>
                <a:ea typeface="ＭＳ Ｐゴシック"/>
              </a:rPr>
              <a:t>The technology will change!</a:t>
            </a:r>
            <a:endParaRPr b="0" lang="en-US" sz="2600" spc="-1" strike="noStrike">
              <a:solidFill>
                <a:srgbClr val="666699"/>
              </a:solidFill>
              <a:latin typeface="Arial"/>
            </a:endParaRPr>
          </a:p>
          <a:p>
            <a:pPr>
              <a:lnSpc>
                <a:spcPct val="100000"/>
              </a:lnSpc>
              <a:spcBef>
                <a:spcPts val="519"/>
              </a:spcBef>
            </a:pPr>
            <a:endParaRPr b="0" lang="en-US" sz="2600" spc="-1" strike="noStrike">
              <a:solidFill>
                <a:srgbClr val="666699"/>
              </a:solidFill>
              <a:latin typeface="Arial"/>
            </a:endParaRPr>
          </a:p>
          <a:p>
            <a:pPr>
              <a:lnSpc>
                <a:spcPct val="100000"/>
              </a:lnSpc>
              <a:spcBef>
                <a:spcPts val="519"/>
              </a:spcBef>
            </a:pPr>
            <a:r>
              <a:rPr b="0" lang="en-US" sz="2600" spc="-1" strike="noStrike">
                <a:solidFill>
                  <a:srgbClr val="000000"/>
                </a:solidFill>
                <a:latin typeface="Arial"/>
                <a:ea typeface="ＭＳ Ｐゴシック"/>
              </a:rPr>
              <a:t>Our goal is to teach you how things are done today, and why that is not good enough. So you will not be surprised by the changes that </a:t>
            </a:r>
            <a:r>
              <a:rPr b="0" i="1" lang="en-US" sz="2600" spc="-1" strike="noStrike">
                <a:solidFill>
                  <a:srgbClr val="000000"/>
                </a:solidFill>
                <a:latin typeface="Arial"/>
                <a:ea typeface="ＭＳ Ｐゴシック"/>
              </a:rPr>
              <a:t>are</a:t>
            </a:r>
            <a:r>
              <a:rPr b="0" lang="en-US" sz="2600" spc="-1" strike="noStrike">
                <a:solidFill>
                  <a:srgbClr val="000000"/>
                </a:solidFill>
                <a:latin typeface="Arial"/>
                <a:ea typeface="ＭＳ Ｐゴシック"/>
              </a:rPr>
              <a:t> coming.</a:t>
            </a:r>
            <a:endParaRPr b="0" lang="en-US" sz="2600" spc="-1" strike="noStrike">
              <a:solidFill>
                <a:srgbClr val="666699"/>
              </a:solidFill>
              <a:latin typeface="Arial"/>
            </a:endParaRPr>
          </a:p>
        </p:txBody>
      </p:sp>
    </p:spTree>
  </p:cSld>
  <mc:AlternateContent>
    <mc:Choice Requires="p14">
      <p:transition spd="slow" p14:dur="2000"/>
    </mc:Choice>
    <mc:Fallback>
      <p:transition spd="slow"/>
    </mc:Fallback>
  </mc:AlternateContent>
  <p:timing>
    <p:tnLst>
      <p:par>
        <p:cTn id="292" dur="indefinite" restart="never" nodeType="tmRoot">
          <p:childTnLst>
            <p:seq>
              <p:cTn id="293" dur="indefinite" nodeType="mainSeq">
                <p:childTnLst>
                  <p:par>
                    <p:cTn id="294" fill="hold">
                      <p:stCondLst>
                        <p:cond delay="indefinite"/>
                      </p:stCondLst>
                      <p:childTnLst>
                        <p:par>
                          <p:cTn id="295" fill="hold">
                            <p:stCondLst>
                              <p:cond delay="0"/>
                            </p:stCondLst>
                            <p:childTnLst>
                              <p:par>
                                <p:cTn id="296" nodeType="clickEffect" fill="hold" presetClass="entr" presetID="1">
                                  <p:stCondLst>
                                    <p:cond delay="0"/>
                                  </p:stCondLst>
                                  <p:childTnLst>
                                    <p:set>
                                      <p:cBhvr>
                                        <p:cTn id="297" dur="1" fill="hold">
                                          <p:stCondLst>
                                            <p:cond delay="0"/>
                                          </p:stCondLst>
                                        </p:cTn>
                                        <p:tgtEl>
                                          <p:spTgt spid="454">
                                            <p:txEl>
                                              <p:pRg st="1" end="1"/>
                                            </p:txEl>
                                          </p:spTgt>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nodeType="clickEffect" fill="hold" presetClass="entr" presetID="1">
                                  <p:stCondLst>
                                    <p:cond delay="0"/>
                                  </p:stCondLst>
                                  <p:childTnLst>
                                    <p:set>
                                      <p:cBhvr>
                                        <p:cTn id="301" dur="1" fill="hold">
                                          <p:stCondLst>
                                            <p:cond delay="0"/>
                                          </p:stCondLst>
                                        </p:cTn>
                                        <p:tgtEl>
                                          <p:spTgt spid="454">
                                            <p:txEl>
                                              <p:pRg st="3" end="3"/>
                                            </p:txEl>
                                          </p:spTgt>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nodeType="clickEffect" fill="hold" presetClass="entr" presetID="1">
                                  <p:stCondLst>
                                    <p:cond delay="0"/>
                                  </p:stCondLst>
                                  <p:childTnLst>
                                    <p:set>
                                      <p:cBhvr>
                                        <p:cTn id="305" dur="1" fill="hold">
                                          <p:stCondLst>
                                            <p:cond delay="0"/>
                                          </p:stCondLst>
                                        </p:cTn>
                                        <p:tgtEl>
                                          <p:spTgt spid="454">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408240" y="1523880"/>
            <a:ext cx="8427240" cy="4273920"/>
          </a:xfrm>
          <a:prstGeom prst="ellipse">
            <a:avLst/>
          </a:prstGeom>
          <a:solidFill>
            <a:schemeClr val="bg1">
              <a:alpha val="46000"/>
            </a:schemeClr>
          </a:solidFill>
          <a:ln>
            <a:solidFill>
              <a:srgbClr val="94c8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r">
              <a:lnSpc>
                <a:spcPct val="100000"/>
              </a:lnSpc>
            </a:pPr>
            <a:r>
              <a:rPr b="0" lang="en-US" sz="1600" spc="-1" strike="noStrike">
                <a:solidFill>
                  <a:srgbClr val="000000"/>
                </a:solidFill>
                <a:latin typeface="Calibri"/>
                <a:ea typeface="Arial"/>
              </a:rPr>
              <a:t>         </a:t>
            </a:r>
            <a:endParaRPr b="0" lang="en-US" sz="1600" spc="-1" strike="noStrike">
              <a:latin typeface="Arial"/>
            </a:endParaRPr>
          </a:p>
        </p:txBody>
      </p:sp>
      <p:sp>
        <p:nvSpPr>
          <p:cNvPr id="191" name="TextShape 2"/>
          <p:cNvSpPr txBox="1"/>
          <p:nvPr/>
        </p:nvSpPr>
        <p:spPr>
          <a:xfrm>
            <a:off x="304920" y="190440"/>
            <a:ext cx="8610120" cy="1257120"/>
          </a:xfrm>
          <a:prstGeom prst="rect">
            <a:avLst/>
          </a:prstGeom>
          <a:noFill/>
          <a:ln>
            <a:noFill/>
          </a:ln>
        </p:spPr>
        <p:txBody>
          <a:bodyPr anchor="ctr">
            <a:normAutofit/>
          </a:bodyPr>
          <a:p>
            <a:pPr>
              <a:lnSpc>
                <a:spcPct val="100000"/>
              </a:lnSpc>
            </a:pPr>
            <a:r>
              <a:rPr b="0" i="1" lang="en-US" sz="3000" spc="-1" strike="noStrike">
                <a:solidFill>
                  <a:srgbClr val="000000"/>
                </a:solidFill>
                <a:latin typeface="Arial"/>
                <a:ea typeface="ＭＳ Ｐゴシック"/>
              </a:rPr>
              <a:t>E Pluribus Unum</a:t>
            </a:r>
            <a:r>
              <a:rPr b="0" lang="en-US" sz="3000" spc="-1" strike="noStrike">
                <a:solidFill>
                  <a:srgbClr val="000000"/>
                </a:solidFill>
                <a:latin typeface="Arial"/>
                <a:ea typeface="ＭＳ Ｐゴシック"/>
              </a:rPr>
              <a:t>: Out of Many, One</a:t>
            </a:r>
            <a:endParaRPr b="0" lang="en-US" sz="3000" spc="-1" strike="noStrike">
              <a:solidFill>
                <a:srgbClr val="336666"/>
              </a:solidFill>
              <a:latin typeface="Arial"/>
            </a:endParaRPr>
          </a:p>
        </p:txBody>
      </p:sp>
      <p:sp>
        <p:nvSpPr>
          <p:cNvPr id="192" name="CustomShape 3"/>
          <p:cNvSpPr/>
          <p:nvPr/>
        </p:nvSpPr>
        <p:spPr>
          <a:xfrm>
            <a:off x="973440" y="2796840"/>
            <a:ext cx="1928520" cy="1582200"/>
          </a:xfrm>
          <a:prstGeom prst="ellipse">
            <a:avLst/>
          </a:prstGeom>
          <a:solidFill>
            <a:schemeClr val="accent2">
              <a:alpha val="46000"/>
            </a:schemeClr>
          </a:solidFill>
          <a:ln>
            <a:solidFill>
              <a:srgbClr val="94c8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600" spc="-1" strike="noStrike">
                <a:solidFill>
                  <a:srgbClr val="000000"/>
                </a:solidFill>
                <a:latin typeface="Calibri"/>
                <a:ea typeface="Arial"/>
              </a:rPr>
              <a:t>Internet of Things</a:t>
            </a:r>
            <a:br/>
            <a:r>
              <a:rPr b="0" lang="en-US" sz="1600" spc="-1" strike="noStrike">
                <a:solidFill>
                  <a:srgbClr val="000000"/>
                </a:solidFill>
                <a:latin typeface="Calibri"/>
                <a:ea typeface="Arial"/>
              </a:rPr>
              <a:t>(IoT)</a:t>
            </a:r>
            <a:endParaRPr b="0" lang="en-US" sz="1600" spc="-1" strike="noStrike">
              <a:latin typeface="Arial"/>
            </a:endParaRPr>
          </a:p>
        </p:txBody>
      </p:sp>
      <p:sp>
        <p:nvSpPr>
          <p:cNvPr id="193" name="CustomShape 4"/>
          <p:cNvSpPr/>
          <p:nvPr/>
        </p:nvSpPr>
        <p:spPr>
          <a:xfrm>
            <a:off x="2191680" y="3418200"/>
            <a:ext cx="1928520" cy="1582200"/>
          </a:xfrm>
          <a:prstGeom prst="ellipse">
            <a:avLst/>
          </a:prstGeom>
          <a:solidFill>
            <a:srgbClr val="9bbb59">
              <a:alpha val="55000"/>
            </a:srgbClr>
          </a:solidFill>
          <a:ln>
            <a:solidFill>
              <a:srgbClr val="94c8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600" spc="-1" strike="noStrike">
                <a:solidFill>
                  <a:srgbClr val="000000"/>
                </a:solidFill>
                <a:latin typeface="Calibri"/>
                <a:ea typeface="Arial"/>
              </a:rPr>
              <a:t>Industry 4.0</a:t>
            </a:r>
            <a:endParaRPr b="0" lang="en-US" sz="1600" spc="-1" strike="noStrike">
              <a:latin typeface="Arial"/>
            </a:endParaRPr>
          </a:p>
        </p:txBody>
      </p:sp>
      <p:sp>
        <p:nvSpPr>
          <p:cNvPr id="194" name="CustomShape 5"/>
          <p:cNvSpPr/>
          <p:nvPr/>
        </p:nvSpPr>
        <p:spPr>
          <a:xfrm>
            <a:off x="3718080" y="3692520"/>
            <a:ext cx="1928520" cy="1582200"/>
          </a:xfrm>
          <a:prstGeom prst="ellipse">
            <a:avLst/>
          </a:prstGeom>
          <a:solidFill>
            <a:srgbClr val="008000">
              <a:alpha val="18000"/>
            </a:srgbClr>
          </a:solidFill>
          <a:ln>
            <a:solidFill>
              <a:srgbClr val="94c8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600" spc="-1" strike="noStrike">
                <a:solidFill>
                  <a:srgbClr val="000000"/>
                </a:solidFill>
                <a:latin typeface="Calibri"/>
                <a:ea typeface="Arial"/>
              </a:rPr>
              <a:t>The Industrial Internet</a:t>
            </a:r>
            <a:endParaRPr b="0" lang="en-US" sz="1600" spc="-1" strike="noStrike">
              <a:latin typeface="Arial"/>
            </a:endParaRPr>
          </a:p>
        </p:txBody>
      </p:sp>
      <p:sp>
        <p:nvSpPr>
          <p:cNvPr id="195" name="CustomShape 6"/>
          <p:cNvSpPr/>
          <p:nvPr/>
        </p:nvSpPr>
        <p:spPr>
          <a:xfrm>
            <a:off x="2191680" y="2092320"/>
            <a:ext cx="1928520" cy="1582200"/>
          </a:xfrm>
          <a:prstGeom prst="ellipse">
            <a:avLst/>
          </a:prstGeom>
          <a:solidFill>
            <a:srgbClr val="763b4d">
              <a:alpha val="18000"/>
            </a:srgbClr>
          </a:solidFill>
          <a:ln>
            <a:solidFill>
              <a:srgbClr val="94c8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600" spc="-1" strike="noStrike">
                <a:solidFill>
                  <a:srgbClr val="000000"/>
                </a:solidFill>
                <a:latin typeface="Calibri"/>
                <a:ea typeface="Arial"/>
              </a:rPr>
              <a:t>Internet of Everything</a:t>
            </a:r>
            <a:endParaRPr b="0" lang="en-US" sz="1600" spc="-1" strike="noStrike">
              <a:latin typeface="Arial"/>
            </a:endParaRPr>
          </a:p>
        </p:txBody>
      </p:sp>
      <p:sp>
        <p:nvSpPr>
          <p:cNvPr id="196" name="CustomShape 7"/>
          <p:cNvSpPr/>
          <p:nvPr/>
        </p:nvSpPr>
        <p:spPr>
          <a:xfrm>
            <a:off x="3718080" y="1835640"/>
            <a:ext cx="1928520" cy="1582200"/>
          </a:xfrm>
          <a:prstGeom prst="ellipse">
            <a:avLst/>
          </a:prstGeom>
          <a:solidFill>
            <a:srgbClr val="0000ff">
              <a:alpha val="18000"/>
            </a:srgbClr>
          </a:solidFill>
          <a:ln>
            <a:solidFill>
              <a:srgbClr val="94c8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600" spc="-1" strike="noStrike">
                <a:solidFill>
                  <a:srgbClr val="000000"/>
                </a:solidFill>
                <a:latin typeface="Calibri"/>
                <a:ea typeface="Arial"/>
              </a:rPr>
              <a:t>Smarter Planet</a:t>
            </a:r>
            <a:endParaRPr b="0" lang="en-US" sz="1600" spc="-1" strike="noStrike">
              <a:latin typeface="Arial"/>
            </a:endParaRPr>
          </a:p>
        </p:txBody>
      </p:sp>
      <p:sp>
        <p:nvSpPr>
          <p:cNvPr id="197" name="CustomShape 8"/>
          <p:cNvSpPr/>
          <p:nvPr/>
        </p:nvSpPr>
        <p:spPr>
          <a:xfrm>
            <a:off x="5268600" y="2092320"/>
            <a:ext cx="1928520" cy="1582200"/>
          </a:xfrm>
          <a:prstGeom prst="ellipse">
            <a:avLst/>
          </a:prstGeom>
          <a:solidFill>
            <a:schemeClr val="tx2">
              <a:lumMod val="75000"/>
              <a:alpha val="18000"/>
            </a:schemeClr>
          </a:solidFill>
          <a:ln>
            <a:solidFill>
              <a:srgbClr val="94c8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600" spc="-1" strike="noStrike">
                <a:solidFill>
                  <a:srgbClr val="000000"/>
                </a:solidFill>
                <a:latin typeface="Calibri"/>
                <a:ea typeface="Arial"/>
              </a:rPr>
              <a:t>Machine to Machine</a:t>
            </a:r>
            <a:br/>
            <a:r>
              <a:rPr b="0" lang="en-US" sz="1600" spc="-1" strike="noStrike">
                <a:solidFill>
                  <a:srgbClr val="000000"/>
                </a:solidFill>
                <a:latin typeface="Calibri"/>
                <a:ea typeface="Arial"/>
              </a:rPr>
              <a:t>(M2M)</a:t>
            </a:r>
            <a:endParaRPr b="0" lang="en-US" sz="1600" spc="-1" strike="noStrike">
              <a:latin typeface="Arial"/>
            </a:endParaRPr>
          </a:p>
        </p:txBody>
      </p:sp>
      <p:sp>
        <p:nvSpPr>
          <p:cNvPr id="198" name="CustomShape 9"/>
          <p:cNvSpPr/>
          <p:nvPr/>
        </p:nvSpPr>
        <p:spPr>
          <a:xfrm>
            <a:off x="3562560" y="5384160"/>
            <a:ext cx="2384640" cy="33372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1600" spc="-1" strike="noStrike">
                <a:solidFill>
                  <a:srgbClr val="000000"/>
                </a:solidFill>
                <a:latin typeface="Arial"/>
                <a:ea typeface="ＭＳ Ｐゴシック"/>
              </a:rPr>
              <a:t>Cyber-Physical Systems</a:t>
            </a:r>
            <a:endParaRPr b="0" lang="en-US" sz="1600" spc="-1" strike="noStrike">
              <a:latin typeface="Arial"/>
            </a:endParaRPr>
          </a:p>
        </p:txBody>
      </p:sp>
      <p:sp>
        <p:nvSpPr>
          <p:cNvPr id="199" name="CustomShape 10"/>
          <p:cNvSpPr/>
          <p:nvPr/>
        </p:nvSpPr>
        <p:spPr>
          <a:xfrm>
            <a:off x="5268600" y="3418200"/>
            <a:ext cx="1928520" cy="1582200"/>
          </a:xfrm>
          <a:prstGeom prst="ellipse">
            <a:avLst/>
          </a:prstGeom>
          <a:solidFill>
            <a:srgbClr val="ffff00">
              <a:alpha val="18000"/>
            </a:srgbClr>
          </a:solidFill>
          <a:ln>
            <a:solidFill>
              <a:srgbClr val="94c8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600" spc="-1" strike="noStrike">
                <a:solidFill>
                  <a:srgbClr val="000000"/>
                </a:solidFill>
                <a:latin typeface="Calibri"/>
                <a:ea typeface="Arial"/>
              </a:rPr>
              <a:t>TSensors</a:t>
            </a:r>
            <a:br/>
            <a:r>
              <a:rPr b="0" lang="en-US" sz="1600" spc="-1" strike="noStrike">
                <a:solidFill>
                  <a:srgbClr val="000000"/>
                </a:solidFill>
                <a:latin typeface="Calibri"/>
                <a:ea typeface="Arial"/>
              </a:rPr>
              <a:t>(Trillion Sensors)</a:t>
            </a:r>
            <a:endParaRPr b="0" lang="en-US" sz="1600" spc="-1" strike="noStrike">
              <a:latin typeface="Arial"/>
            </a:endParaRPr>
          </a:p>
        </p:txBody>
      </p:sp>
      <p:sp>
        <p:nvSpPr>
          <p:cNvPr id="200" name="CustomShape 11"/>
          <p:cNvSpPr/>
          <p:nvPr/>
        </p:nvSpPr>
        <p:spPr>
          <a:xfrm>
            <a:off x="6599160" y="2796840"/>
            <a:ext cx="1928520" cy="1582200"/>
          </a:xfrm>
          <a:prstGeom prst="ellipse">
            <a:avLst/>
          </a:prstGeom>
          <a:solidFill>
            <a:schemeClr val="accent6">
              <a:alpha val="18000"/>
            </a:schemeClr>
          </a:solidFill>
          <a:ln>
            <a:solidFill>
              <a:srgbClr val="94c8c8"/>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p>
            <a:pPr algn="ctr">
              <a:lnSpc>
                <a:spcPct val="100000"/>
              </a:lnSpc>
            </a:pPr>
            <a:r>
              <a:rPr b="0" lang="en-US" sz="1600" spc="-1" strike="noStrike">
                <a:solidFill>
                  <a:srgbClr val="000000"/>
                </a:solidFill>
                <a:latin typeface="Calibri"/>
                <a:ea typeface="Arial"/>
              </a:rPr>
              <a:t>The Fog</a:t>
            </a:r>
            <a:endParaRPr b="0" lang="en-US" sz="1600" spc="-1" strike="noStrike">
              <a:latin typeface="Arial"/>
            </a:endParaRPr>
          </a:p>
        </p:txBody>
      </p:sp>
      <p:sp>
        <p:nvSpPr>
          <p:cNvPr id="201" name="TextShape 12"/>
          <p:cNvSpPr txBox="1"/>
          <p:nvPr/>
        </p:nvSpPr>
        <p:spPr>
          <a:xfrm>
            <a:off x="0" y="6492960"/>
            <a:ext cx="3669840" cy="364680"/>
          </a:xfrm>
          <a:prstGeom prst="rect">
            <a:avLst/>
          </a:prstGeom>
          <a:noFill/>
          <a:ln w="9360">
            <a:noFill/>
          </a:ln>
        </p:spPr>
        <p:txBody>
          <a:bodyPr lIns="90000" rIns="90000" tIns="45000" bIns="45000"/>
          <a:p>
            <a:pPr>
              <a:lnSpc>
                <a:spcPct val="100000"/>
              </a:lnSpc>
            </a:pPr>
            <a:r>
              <a:rPr b="0" lang="en-US" sz="1600" spc="-1" strike="noStrike">
                <a:solidFill>
                  <a:srgbClr val="336666"/>
                </a:solidFill>
                <a:latin typeface="Arial"/>
                <a:ea typeface="ＭＳ Ｐゴシック"/>
              </a:rPr>
              <a:t>Lee, Berkeley</a:t>
            </a:r>
            <a:endParaRPr b="0" lang="en-US" sz="1600" spc="-1" strike="noStrike">
              <a:latin typeface="Times New Roman"/>
            </a:endParaRPr>
          </a:p>
        </p:txBody>
      </p:sp>
    </p:spTree>
  </p:cSld>
  <mc:AlternateContent>
    <mc:Choice Requires="p14">
      <p:transition spd="slow" p14:dur="2000"/>
    </mc:Choice>
    <mc:Fallback>
      <p:transition spd="slow"/>
    </mc:Fallback>
  </mc:AlternateContent>
  <p:timing>
    <p:tnLst>
      <p:par>
        <p:cTn id="62" dur="indefinite" restart="never" nodeType="tmRoot">
          <p:childTnLst>
            <p:seq>
              <p:cTn id="63"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Shape 1"/>
          <p:cNvSpPr txBox="1"/>
          <p:nvPr/>
        </p:nvSpPr>
        <p:spPr>
          <a:xfrm>
            <a:off x="304920" y="190440"/>
            <a:ext cx="8610120" cy="1257120"/>
          </a:xfrm>
          <a:prstGeom prst="rect">
            <a:avLst/>
          </a:prstGeom>
          <a:noFill/>
          <a:ln>
            <a:noFill/>
          </a:ln>
        </p:spPr>
        <p:txBody>
          <a:bodyPr anchor="ctr">
            <a:normAutofit/>
          </a:bodyPr>
          <a:p>
            <a:pPr>
              <a:lnSpc>
                <a:spcPct val="100000"/>
              </a:lnSpc>
            </a:pPr>
            <a:r>
              <a:rPr b="0" lang="en-US" sz="3000" spc="-1" strike="noStrike">
                <a:solidFill>
                  <a:srgbClr val="000000"/>
                </a:solidFill>
                <a:latin typeface="Arial"/>
                <a:ea typeface="ＭＳ Ｐゴシック"/>
              </a:rPr>
              <a:t>The Hype Around</a:t>
            </a:r>
            <a:br/>
            <a:r>
              <a:rPr b="0" lang="en-US" sz="3000" spc="-1" strike="noStrike">
                <a:solidFill>
                  <a:srgbClr val="000000"/>
                </a:solidFill>
                <a:latin typeface="Arial"/>
                <a:ea typeface="ＭＳ Ｐゴシック"/>
              </a:rPr>
              <a:t>The Internet of Things</a:t>
            </a:r>
            <a:endParaRPr b="0" lang="en-US" sz="3000" spc="-1" strike="noStrike">
              <a:solidFill>
                <a:srgbClr val="336666"/>
              </a:solidFill>
              <a:latin typeface="Arial"/>
            </a:endParaRPr>
          </a:p>
        </p:txBody>
      </p:sp>
      <p:sp>
        <p:nvSpPr>
          <p:cNvPr id="203" name="TextShape 2"/>
          <p:cNvSpPr txBox="1"/>
          <p:nvPr/>
        </p:nvSpPr>
        <p:spPr>
          <a:xfrm>
            <a:off x="304920" y="1295280"/>
            <a:ext cx="8610120" cy="4800240"/>
          </a:xfrm>
          <a:prstGeom prst="rect">
            <a:avLst/>
          </a:prstGeom>
          <a:noFill/>
          <a:ln>
            <a:noFill/>
          </a:ln>
        </p:spPr>
        <p:txBody>
          <a:bodyPr/>
          <a:p>
            <a:pPr>
              <a:lnSpc>
                <a:spcPct val="100000"/>
              </a:lnSpc>
              <a:spcBef>
                <a:spcPts val="519"/>
              </a:spcBef>
            </a:pPr>
            <a:r>
              <a:rPr b="0" lang="en-US" sz="2600" spc="-1" strike="noStrike">
                <a:solidFill>
                  <a:srgbClr val="666699"/>
                </a:solidFill>
                <a:latin typeface="Arial"/>
                <a:ea typeface="ＭＳ Ｐゴシック"/>
              </a:rPr>
              <a:t>Using Internet technology to connect </a:t>
            </a:r>
            <a:br/>
            <a:r>
              <a:rPr b="0" lang="en-US" sz="2600" spc="-1" strike="noStrike">
                <a:solidFill>
                  <a:srgbClr val="666699"/>
                </a:solidFill>
                <a:latin typeface="Arial"/>
                <a:ea typeface="ＭＳ Ｐゴシック"/>
              </a:rPr>
              <a:t>physical devices (“things”).</a:t>
            </a:r>
            <a:endParaRPr b="0" lang="en-US" sz="2600" spc="-1" strike="noStrike">
              <a:solidFill>
                <a:srgbClr val="666699"/>
              </a:solidFill>
              <a:latin typeface="Arial"/>
            </a:endParaRPr>
          </a:p>
        </p:txBody>
      </p:sp>
      <p:grpSp>
        <p:nvGrpSpPr>
          <p:cNvPr id="204" name="Group 3"/>
          <p:cNvGrpSpPr/>
          <p:nvPr/>
        </p:nvGrpSpPr>
        <p:grpSpPr>
          <a:xfrm>
            <a:off x="385200" y="2501280"/>
            <a:ext cx="8436960" cy="3881160"/>
            <a:chOff x="385200" y="2501280"/>
            <a:chExt cx="8436960" cy="3881160"/>
          </a:xfrm>
        </p:grpSpPr>
        <p:sp>
          <p:nvSpPr>
            <p:cNvPr id="205" name="CustomShape 4"/>
            <p:cNvSpPr/>
            <p:nvPr/>
          </p:nvSpPr>
          <p:spPr>
            <a:xfrm>
              <a:off x="2263320" y="6038640"/>
              <a:ext cx="6115680" cy="343800"/>
            </a:xfrm>
            <a:prstGeom prst="rect">
              <a:avLst/>
            </a:prstGeom>
            <a:noFill/>
            <a:ln>
              <a:noFill/>
            </a:ln>
          </p:spPr>
          <p:style>
            <a:lnRef idx="0"/>
            <a:fillRef idx="0"/>
            <a:effectRef idx="0"/>
            <a:fontRef idx="minor"/>
          </p:style>
          <p:txBody>
            <a:bodyPr/>
            <a:p>
              <a:pPr>
                <a:lnSpc>
                  <a:spcPct val="100000"/>
                </a:lnSpc>
                <a:spcBef>
                  <a:spcPts val="360"/>
                </a:spcBef>
              </a:pPr>
              <a:r>
                <a:rPr b="0" lang="en-US" sz="1800" spc="-1" strike="noStrike">
                  <a:solidFill>
                    <a:srgbClr val="111366"/>
                  </a:solidFill>
                  <a:latin typeface="Calibri"/>
                  <a:ea typeface="Arial"/>
                </a:rPr>
                <a:t>http://www.gartner.com/technology/research/hype-cycles/</a:t>
              </a:r>
              <a:endParaRPr b="0" lang="en-US" sz="1800" spc="-1" strike="noStrike">
                <a:latin typeface="Arial"/>
              </a:endParaRPr>
            </a:p>
          </p:txBody>
        </p:sp>
        <p:pic>
          <p:nvPicPr>
            <p:cNvPr id="206" name="Picture 6" descr=""/>
            <p:cNvPicPr/>
            <p:nvPr/>
          </p:nvPicPr>
          <p:blipFill>
            <a:blip r:embed="rId1"/>
            <a:stretch/>
          </p:blipFill>
          <p:spPr>
            <a:xfrm>
              <a:off x="385200" y="2501280"/>
              <a:ext cx="5697720" cy="3560760"/>
            </a:xfrm>
            <a:prstGeom prst="rect">
              <a:avLst/>
            </a:prstGeom>
            <a:ln>
              <a:noFill/>
            </a:ln>
          </p:spPr>
        </p:pic>
        <p:sp>
          <p:nvSpPr>
            <p:cNvPr id="207" name="CustomShape 5"/>
            <p:cNvSpPr/>
            <p:nvPr/>
          </p:nvSpPr>
          <p:spPr>
            <a:xfrm>
              <a:off x="2481480" y="2545200"/>
              <a:ext cx="959760" cy="216360"/>
            </a:xfrm>
            <a:prstGeom prst="rect">
              <a:avLst/>
            </a:prstGeom>
            <a:noFill/>
            <a:ln w="9360">
              <a:solidFill>
                <a:schemeClr val="accent1"/>
              </a:solidFill>
              <a:round/>
            </a:ln>
          </p:spPr>
          <p:style>
            <a:lnRef idx="0"/>
            <a:fillRef idx="0"/>
            <a:effectRef idx="0"/>
            <a:fontRef idx="minor"/>
          </p:style>
        </p:sp>
        <p:sp>
          <p:nvSpPr>
            <p:cNvPr id="208" name="CustomShape 6"/>
            <p:cNvSpPr/>
            <p:nvPr/>
          </p:nvSpPr>
          <p:spPr>
            <a:xfrm>
              <a:off x="6233400" y="2520720"/>
              <a:ext cx="2588760" cy="637200"/>
            </a:xfrm>
            <a:prstGeom prst="rect">
              <a:avLst/>
            </a:prstGeom>
            <a:solidFill>
              <a:srgbClr val="fdeada"/>
            </a:solidFill>
            <a:ln w="9360">
              <a:solidFill>
                <a:schemeClr val="accent1"/>
              </a:solidFill>
              <a:round/>
            </a:ln>
          </p:spPr>
          <p:style>
            <a:lnRef idx="0"/>
            <a:fillRef idx="0"/>
            <a:effectRef idx="0"/>
            <a:fontRef idx="minor"/>
          </p:style>
        </p:sp>
        <p:sp>
          <p:nvSpPr>
            <p:cNvPr id="209" name="CustomShape 7"/>
            <p:cNvSpPr/>
            <p:nvPr/>
          </p:nvSpPr>
          <p:spPr>
            <a:xfrm>
              <a:off x="6457680" y="2616120"/>
              <a:ext cx="215604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Arial"/>
                  <a:ea typeface="ＭＳ Ｐゴシック"/>
                </a:rPr>
                <a:t>Internet of Things</a:t>
              </a:r>
              <a:endParaRPr b="0" lang="en-US" sz="2000" spc="-1" strike="noStrike">
                <a:latin typeface="Arial"/>
              </a:endParaRPr>
            </a:p>
          </p:txBody>
        </p:sp>
        <p:sp>
          <p:nvSpPr>
            <p:cNvPr id="210" name="Line 8"/>
            <p:cNvSpPr/>
            <p:nvPr/>
          </p:nvSpPr>
          <p:spPr>
            <a:xfrm flipH="1">
              <a:off x="3449880" y="2534400"/>
              <a:ext cx="2773080" cy="12960"/>
            </a:xfrm>
            <a:prstGeom prst="line">
              <a:avLst/>
            </a:prstGeom>
            <a:ln w="12600">
              <a:solidFill>
                <a:srgbClr val="0066a1"/>
              </a:solidFill>
              <a:round/>
            </a:ln>
          </p:spPr>
          <p:style>
            <a:lnRef idx="0"/>
            <a:fillRef idx="0"/>
            <a:effectRef idx="0"/>
            <a:fontRef idx="minor"/>
          </p:style>
        </p:sp>
        <p:sp>
          <p:nvSpPr>
            <p:cNvPr id="211" name="Line 9"/>
            <p:cNvSpPr/>
            <p:nvPr/>
          </p:nvSpPr>
          <p:spPr>
            <a:xfrm flipH="1" flipV="1">
              <a:off x="3449880" y="2767680"/>
              <a:ext cx="2773080" cy="388800"/>
            </a:xfrm>
            <a:prstGeom prst="line">
              <a:avLst/>
            </a:prstGeom>
            <a:ln w="12600">
              <a:solidFill>
                <a:srgbClr val="0066a1"/>
              </a:solidFill>
              <a:round/>
            </a:ln>
          </p:spPr>
          <p:style>
            <a:lnRef idx="0"/>
            <a:fillRef idx="0"/>
            <a:effectRef idx="0"/>
            <a:fontRef idx="minor"/>
          </p:style>
        </p:sp>
        <p:sp>
          <p:nvSpPr>
            <p:cNvPr id="212" name="CustomShape 10"/>
            <p:cNvSpPr/>
            <p:nvPr/>
          </p:nvSpPr>
          <p:spPr>
            <a:xfrm>
              <a:off x="2182320" y="5185440"/>
              <a:ext cx="567720" cy="316080"/>
            </a:xfrm>
            <a:prstGeom prst="rect">
              <a:avLst/>
            </a:prstGeom>
            <a:noFill/>
            <a:ln w="9360">
              <a:solidFill>
                <a:schemeClr val="accent1"/>
              </a:solidFill>
              <a:round/>
            </a:ln>
          </p:spPr>
          <p:style>
            <a:lnRef idx="0"/>
            <a:fillRef idx="0"/>
            <a:effectRef idx="0"/>
            <a:fontRef idx="minor"/>
          </p:style>
        </p:sp>
        <p:sp>
          <p:nvSpPr>
            <p:cNvPr id="213" name="CustomShape 11"/>
            <p:cNvSpPr/>
            <p:nvPr/>
          </p:nvSpPr>
          <p:spPr>
            <a:xfrm>
              <a:off x="6880320" y="4720320"/>
              <a:ext cx="1941840" cy="964800"/>
            </a:xfrm>
            <a:prstGeom prst="rect">
              <a:avLst/>
            </a:prstGeom>
            <a:solidFill>
              <a:srgbClr val="fdeada"/>
            </a:solidFill>
            <a:ln w="9360">
              <a:solidFill>
                <a:schemeClr val="accent1"/>
              </a:solidFill>
              <a:round/>
            </a:ln>
          </p:spPr>
          <p:style>
            <a:lnRef idx="0"/>
            <a:fillRef idx="0"/>
            <a:effectRef idx="0"/>
            <a:fontRef idx="minor"/>
          </p:style>
        </p:sp>
        <p:sp>
          <p:nvSpPr>
            <p:cNvPr id="214" name="CustomShape 12"/>
            <p:cNvSpPr/>
            <p:nvPr/>
          </p:nvSpPr>
          <p:spPr>
            <a:xfrm>
              <a:off x="7020720" y="4673520"/>
              <a:ext cx="1639440" cy="1005120"/>
            </a:xfrm>
            <a:prstGeom prst="rect">
              <a:avLst/>
            </a:prstGeom>
            <a:noFill/>
            <a:ln>
              <a:noFill/>
            </a:ln>
          </p:spPr>
          <p:style>
            <a:lnRef idx="0"/>
            <a:fillRef idx="0"/>
            <a:effectRef idx="0"/>
            <a:fontRef idx="minor"/>
          </p:style>
          <p:txBody>
            <a:bodyPr wrap="none" lIns="90000" rIns="90000" tIns="45000" bIns="45000"/>
            <a:p>
              <a:pPr algn="ctr">
                <a:lnSpc>
                  <a:spcPct val="100000"/>
                </a:lnSpc>
              </a:pPr>
              <a:r>
                <a:rPr b="0" lang="en-US" sz="2000" spc="-1" strike="noStrike">
                  <a:solidFill>
                    <a:srgbClr val="000000"/>
                  </a:solidFill>
                  <a:latin typeface="Arial"/>
                  <a:ea typeface="ＭＳ Ｐゴシック"/>
                </a:rPr>
                <a:t>Peak of</a:t>
              </a:r>
              <a:br/>
              <a:r>
                <a:rPr b="0" lang="en-US" sz="2000" spc="-1" strike="noStrike">
                  <a:solidFill>
                    <a:srgbClr val="000000"/>
                  </a:solidFill>
                  <a:latin typeface="Arial"/>
                  <a:ea typeface="ＭＳ Ｐゴシック"/>
                </a:rPr>
                <a:t>Inflated</a:t>
              </a:r>
              <a:br/>
              <a:r>
                <a:rPr b="0" lang="en-US" sz="2000" spc="-1" strike="noStrike">
                  <a:solidFill>
                    <a:srgbClr val="000000"/>
                  </a:solidFill>
                  <a:latin typeface="Arial"/>
                  <a:ea typeface="ＭＳ Ｐゴシック"/>
                </a:rPr>
                <a:t>Expectations</a:t>
              </a:r>
              <a:endParaRPr b="0" lang="en-US" sz="2000" spc="-1" strike="noStrike">
                <a:latin typeface="Arial"/>
              </a:endParaRPr>
            </a:p>
          </p:txBody>
        </p:sp>
        <p:sp>
          <p:nvSpPr>
            <p:cNvPr id="215" name="Line 13"/>
            <p:cNvSpPr/>
            <p:nvPr/>
          </p:nvSpPr>
          <p:spPr>
            <a:xfrm flipH="1">
              <a:off x="2750040" y="4724280"/>
              <a:ext cx="4120920" cy="466560"/>
            </a:xfrm>
            <a:prstGeom prst="line">
              <a:avLst/>
            </a:prstGeom>
            <a:ln w="12600">
              <a:solidFill>
                <a:srgbClr val="0066a1"/>
              </a:solidFill>
              <a:round/>
            </a:ln>
          </p:spPr>
          <p:style>
            <a:lnRef idx="0"/>
            <a:fillRef idx="0"/>
            <a:effectRef idx="0"/>
            <a:fontRef idx="minor"/>
          </p:style>
        </p:sp>
        <p:sp>
          <p:nvSpPr>
            <p:cNvPr id="216" name="Line 14"/>
            <p:cNvSpPr/>
            <p:nvPr/>
          </p:nvSpPr>
          <p:spPr>
            <a:xfrm flipH="1" flipV="1">
              <a:off x="2763000" y="5501880"/>
              <a:ext cx="4107960" cy="168480"/>
            </a:xfrm>
            <a:prstGeom prst="line">
              <a:avLst/>
            </a:prstGeom>
            <a:ln w="12600">
              <a:solidFill>
                <a:srgbClr val="0066a1"/>
              </a:solidFill>
              <a:round/>
            </a:ln>
          </p:spPr>
          <p:style>
            <a:lnRef idx="0"/>
            <a:fillRef idx="0"/>
            <a:effectRef idx="0"/>
            <a:fontRef idx="minor"/>
          </p:style>
        </p:sp>
      </p:grpSp>
      <p:sp>
        <p:nvSpPr>
          <p:cNvPr id="217" name="TextShape 15"/>
          <p:cNvSpPr txBox="1"/>
          <p:nvPr/>
        </p:nvSpPr>
        <p:spPr>
          <a:xfrm>
            <a:off x="0" y="6492960"/>
            <a:ext cx="3033360" cy="364680"/>
          </a:xfrm>
          <a:prstGeom prst="rect">
            <a:avLst/>
          </a:prstGeom>
          <a:noFill/>
          <a:ln w="9360">
            <a:noFill/>
          </a:ln>
        </p:spPr>
        <p:txBody>
          <a:bodyPr lIns="90000" rIns="90000" tIns="45000" bIns="45000"/>
          <a:p>
            <a:pPr>
              <a:lnSpc>
                <a:spcPct val="100000"/>
              </a:lnSpc>
            </a:pPr>
            <a:r>
              <a:rPr b="0" lang="en-US" sz="1600" spc="-1" strike="noStrike">
                <a:solidFill>
                  <a:srgbClr val="336666"/>
                </a:solidFill>
                <a:latin typeface="Arial"/>
                <a:ea typeface="ＭＳ Ｐゴシック"/>
              </a:rPr>
              <a:t>Lee, Berkeley</a:t>
            </a:r>
            <a:endParaRPr b="0" lang="en-US" sz="1600" spc="-1" strike="noStrike">
              <a:latin typeface="Times New Roman"/>
            </a:endParaRPr>
          </a:p>
        </p:txBody>
      </p:sp>
    </p:spTree>
  </p:cSld>
  <mc:AlternateContent>
    <mc:Choice Requires="p14">
      <p:transition spd="slow" p14:dur="2000"/>
    </mc:Choice>
    <mc:Fallback>
      <p:transition spd="slow"/>
    </mc:Fallback>
  </mc:AlternateContent>
  <p:timing>
    <p:tnLst>
      <p:par>
        <p:cTn id="64" dur="indefinite" restart="never" nodeType="tmRoot">
          <p:childTnLst>
            <p:seq>
              <p:cTn id="65" dur="indefinite" nodeType="mainSeq">
                <p:childTnLst>
                  <p:par>
                    <p:cTn id="66" fill="hold">
                      <p:stCondLst>
                        <p:cond delay="indefinite"/>
                      </p:stCondLst>
                      <p:childTnLst>
                        <p:par>
                          <p:cTn id="67" fill="hold">
                            <p:stCondLst>
                              <p:cond delay="0"/>
                            </p:stCondLst>
                            <p:childTnLst>
                              <p:par>
                                <p:cTn id="68" nodeType="clickEffect" fill="hold" presetClass="entr" presetID="1">
                                  <p:stCondLst>
                                    <p:cond delay="0"/>
                                  </p:stCondLst>
                                  <p:childTnLst>
                                    <p:set>
                                      <p:cBhvr>
                                        <p:cTn id="69"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304920" y="190440"/>
            <a:ext cx="8610120" cy="1257120"/>
          </a:xfrm>
          <a:prstGeom prst="rect">
            <a:avLst/>
          </a:prstGeom>
          <a:noFill/>
          <a:ln>
            <a:noFill/>
          </a:ln>
        </p:spPr>
        <p:txBody>
          <a:bodyPr anchor="ctr">
            <a:normAutofit/>
          </a:bodyPr>
          <a:p>
            <a:pPr>
              <a:lnSpc>
                <a:spcPct val="100000"/>
              </a:lnSpc>
            </a:pPr>
            <a:r>
              <a:rPr b="0" lang="en-US" sz="3000" spc="-1" strike="noStrike">
                <a:solidFill>
                  <a:srgbClr val="000000"/>
                </a:solidFill>
                <a:latin typeface="Arial"/>
                <a:ea typeface="ＭＳ Ｐゴシック"/>
              </a:rPr>
              <a:t>The Hype Around</a:t>
            </a:r>
            <a:br/>
            <a:r>
              <a:rPr b="0" lang="en-US" sz="3000" spc="-1" strike="noStrike">
                <a:solidFill>
                  <a:srgbClr val="000000"/>
                </a:solidFill>
                <a:latin typeface="Arial"/>
                <a:ea typeface="ＭＳ Ｐゴシック"/>
              </a:rPr>
              <a:t>The Internet of Things</a:t>
            </a:r>
            <a:endParaRPr b="0" lang="en-US" sz="3000" spc="-1" strike="noStrike">
              <a:solidFill>
                <a:srgbClr val="336666"/>
              </a:solidFill>
              <a:latin typeface="Arial"/>
            </a:endParaRPr>
          </a:p>
        </p:txBody>
      </p:sp>
      <p:sp>
        <p:nvSpPr>
          <p:cNvPr id="219" name="TextShape 2"/>
          <p:cNvSpPr txBox="1"/>
          <p:nvPr/>
        </p:nvSpPr>
        <p:spPr>
          <a:xfrm>
            <a:off x="304920" y="1295280"/>
            <a:ext cx="8610120" cy="4800240"/>
          </a:xfrm>
          <a:prstGeom prst="rect">
            <a:avLst/>
          </a:prstGeom>
          <a:noFill/>
          <a:ln>
            <a:noFill/>
          </a:ln>
        </p:spPr>
        <p:txBody>
          <a:bodyPr/>
          <a:p>
            <a:pPr>
              <a:lnSpc>
                <a:spcPct val="100000"/>
              </a:lnSpc>
              <a:spcBef>
                <a:spcPts val="519"/>
              </a:spcBef>
            </a:pPr>
            <a:r>
              <a:rPr b="0" lang="en-US" sz="2600" spc="-1" strike="noStrike">
                <a:solidFill>
                  <a:srgbClr val="666699"/>
                </a:solidFill>
                <a:latin typeface="Arial"/>
                <a:ea typeface="ＭＳ Ｐゴシック"/>
              </a:rPr>
              <a:t>Using Internet technology to connect </a:t>
            </a:r>
            <a:br/>
            <a:r>
              <a:rPr b="0" lang="en-US" sz="2600" spc="-1" strike="noStrike">
                <a:solidFill>
                  <a:srgbClr val="666699"/>
                </a:solidFill>
                <a:latin typeface="Arial"/>
                <a:ea typeface="ＭＳ Ｐゴシック"/>
              </a:rPr>
              <a:t>physical devices (“things”).</a:t>
            </a:r>
            <a:endParaRPr b="0" lang="en-US" sz="2600" spc="-1" strike="noStrike">
              <a:solidFill>
                <a:srgbClr val="666699"/>
              </a:solidFill>
              <a:latin typeface="Arial"/>
            </a:endParaRPr>
          </a:p>
        </p:txBody>
      </p:sp>
      <p:grpSp>
        <p:nvGrpSpPr>
          <p:cNvPr id="220" name="Group 3"/>
          <p:cNvGrpSpPr/>
          <p:nvPr/>
        </p:nvGrpSpPr>
        <p:grpSpPr>
          <a:xfrm>
            <a:off x="385200" y="2501280"/>
            <a:ext cx="8451000" cy="3881160"/>
            <a:chOff x="385200" y="2501280"/>
            <a:chExt cx="8451000" cy="3881160"/>
          </a:xfrm>
        </p:grpSpPr>
        <p:sp>
          <p:nvSpPr>
            <p:cNvPr id="221" name="CustomShape 4"/>
            <p:cNvSpPr/>
            <p:nvPr/>
          </p:nvSpPr>
          <p:spPr>
            <a:xfrm>
              <a:off x="2263320" y="6038640"/>
              <a:ext cx="6115680" cy="343800"/>
            </a:xfrm>
            <a:prstGeom prst="rect">
              <a:avLst/>
            </a:prstGeom>
            <a:noFill/>
            <a:ln>
              <a:noFill/>
            </a:ln>
          </p:spPr>
          <p:style>
            <a:lnRef idx="0"/>
            <a:fillRef idx="0"/>
            <a:effectRef idx="0"/>
            <a:fontRef idx="minor"/>
          </p:style>
          <p:txBody>
            <a:bodyPr/>
            <a:p>
              <a:pPr>
                <a:lnSpc>
                  <a:spcPct val="100000"/>
                </a:lnSpc>
                <a:spcBef>
                  <a:spcPts val="360"/>
                </a:spcBef>
              </a:pPr>
              <a:r>
                <a:rPr b="0" lang="en-US" sz="1800" spc="-1" strike="noStrike">
                  <a:solidFill>
                    <a:srgbClr val="111366"/>
                  </a:solidFill>
                  <a:latin typeface="Calibri"/>
                  <a:ea typeface="Arial"/>
                </a:rPr>
                <a:t>http://www.gartner.com/technology/research/hype-cycles/</a:t>
              </a:r>
              <a:endParaRPr b="0" lang="en-US" sz="1800" spc="-1" strike="noStrike">
                <a:latin typeface="Arial"/>
              </a:endParaRPr>
            </a:p>
          </p:txBody>
        </p:sp>
        <p:pic>
          <p:nvPicPr>
            <p:cNvPr id="222" name="Picture 6" descr=""/>
            <p:cNvPicPr/>
            <p:nvPr/>
          </p:nvPicPr>
          <p:blipFill>
            <a:blip r:embed="rId1"/>
            <a:stretch/>
          </p:blipFill>
          <p:spPr>
            <a:xfrm>
              <a:off x="385200" y="2501280"/>
              <a:ext cx="5697720" cy="3560760"/>
            </a:xfrm>
            <a:prstGeom prst="rect">
              <a:avLst/>
            </a:prstGeom>
            <a:ln>
              <a:noFill/>
            </a:ln>
          </p:spPr>
        </p:pic>
        <p:sp>
          <p:nvSpPr>
            <p:cNvPr id="223" name="CustomShape 5"/>
            <p:cNvSpPr/>
            <p:nvPr/>
          </p:nvSpPr>
          <p:spPr>
            <a:xfrm>
              <a:off x="2481480" y="2545200"/>
              <a:ext cx="959760" cy="216360"/>
            </a:xfrm>
            <a:prstGeom prst="rect">
              <a:avLst/>
            </a:prstGeom>
            <a:noFill/>
            <a:ln w="9360">
              <a:solidFill>
                <a:schemeClr val="accent1"/>
              </a:solidFill>
              <a:round/>
            </a:ln>
          </p:spPr>
          <p:style>
            <a:lnRef idx="0"/>
            <a:fillRef idx="0"/>
            <a:effectRef idx="0"/>
            <a:fontRef idx="minor"/>
          </p:style>
        </p:sp>
        <p:sp>
          <p:nvSpPr>
            <p:cNvPr id="224" name="CustomShape 6"/>
            <p:cNvSpPr/>
            <p:nvPr/>
          </p:nvSpPr>
          <p:spPr>
            <a:xfrm>
              <a:off x="6233400" y="2520720"/>
              <a:ext cx="2588760" cy="637200"/>
            </a:xfrm>
            <a:prstGeom prst="rect">
              <a:avLst/>
            </a:prstGeom>
            <a:solidFill>
              <a:srgbClr val="fdeada"/>
            </a:solidFill>
            <a:ln w="9360">
              <a:solidFill>
                <a:schemeClr val="accent1"/>
              </a:solidFill>
              <a:round/>
            </a:ln>
          </p:spPr>
          <p:style>
            <a:lnRef idx="0"/>
            <a:fillRef idx="0"/>
            <a:effectRef idx="0"/>
            <a:fontRef idx="minor"/>
          </p:style>
        </p:sp>
        <p:sp>
          <p:nvSpPr>
            <p:cNvPr id="225" name="CustomShape 7"/>
            <p:cNvSpPr/>
            <p:nvPr/>
          </p:nvSpPr>
          <p:spPr>
            <a:xfrm>
              <a:off x="6457680" y="2616120"/>
              <a:ext cx="2156040" cy="39528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2000" spc="-1" strike="noStrike">
                  <a:solidFill>
                    <a:srgbClr val="000000"/>
                  </a:solidFill>
                  <a:latin typeface="Arial"/>
                  <a:ea typeface="ＭＳ Ｐゴシック"/>
                </a:rPr>
                <a:t>Internet of Things</a:t>
              </a:r>
              <a:endParaRPr b="0" lang="en-US" sz="2000" spc="-1" strike="noStrike">
                <a:latin typeface="Arial"/>
              </a:endParaRPr>
            </a:p>
          </p:txBody>
        </p:sp>
        <p:sp>
          <p:nvSpPr>
            <p:cNvPr id="226" name="Line 8"/>
            <p:cNvSpPr/>
            <p:nvPr/>
          </p:nvSpPr>
          <p:spPr>
            <a:xfrm flipH="1">
              <a:off x="3449880" y="2534400"/>
              <a:ext cx="2773080" cy="12960"/>
            </a:xfrm>
            <a:prstGeom prst="line">
              <a:avLst/>
            </a:prstGeom>
            <a:ln w="12600">
              <a:solidFill>
                <a:srgbClr val="0066a1"/>
              </a:solidFill>
              <a:round/>
            </a:ln>
          </p:spPr>
          <p:style>
            <a:lnRef idx="0"/>
            <a:fillRef idx="0"/>
            <a:effectRef idx="0"/>
            <a:fontRef idx="minor"/>
          </p:style>
        </p:sp>
        <p:sp>
          <p:nvSpPr>
            <p:cNvPr id="227" name="Line 9"/>
            <p:cNvSpPr/>
            <p:nvPr/>
          </p:nvSpPr>
          <p:spPr>
            <a:xfrm flipH="1" flipV="1">
              <a:off x="3449880" y="2767680"/>
              <a:ext cx="2773080" cy="388800"/>
            </a:xfrm>
            <a:prstGeom prst="line">
              <a:avLst/>
            </a:prstGeom>
            <a:ln w="12600">
              <a:solidFill>
                <a:srgbClr val="0066a1"/>
              </a:solidFill>
              <a:round/>
            </a:ln>
          </p:spPr>
          <p:style>
            <a:lnRef idx="0"/>
            <a:fillRef idx="0"/>
            <a:effectRef idx="0"/>
            <a:fontRef idx="minor"/>
          </p:style>
        </p:sp>
        <p:sp>
          <p:nvSpPr>
            <p:cNvPr id="228" name="CustomShape 10"/>
            <p:cNvSpPr/>
            <p:nvPr/>
          </p:nvSpPr>
          <p:spPr>
            <a:xfrm>
              <a:off x="2703960" y="5185440"/>
              <a:ext cx="1012320" cy="328680"/>
            </a:xfrm>
            <a:prstGeom prst="rect">
              <a:avLst/>
            </a:prstGeom>
            <a:noFill/>
            <a:ln w="9360">
              <a:solidFill>
                <a:schemeClr val="accent1"/>
              </a:solidFill>
              <a:round/>
            </a:ln>
          </p:spPr>
          <p:style>
            <a:lnRef idx="0"/>
            <a:fillRef idx="0"/>
            <a:effectRef idx="0"/>
            <a:fontRef idx="minor"/>
          </p:style>
        </p:sp>
        <p:sp>
          <p:nvSpPr>
            <p:cNvPr id="229" name="CustomShape 11"/>
            <p:cNvSpPr/>
            <p:nvPr/>
          </p:nvSpPr>
          <p:spPr>
            <a:xfrm>
              <a:off x="6880320" y="4720320"/>
              <a:ext cx="1941840" cy="964800"/>
            </a:xfrm>
            <a:prstGeom prst="rect">
              <a:avLst/>
            </a:prstGeom>
            <a:solidFill>
              <a:srgbClr val="fdeada"/>
            </a:solidFill>
            <a:ln w="9360">
              <a:solidFill>
                <a:schemeClr val="accent1"/>
              </a:solidFill>
              <a:round/>
            </a:ln>
          </p:spPr>
          <p:style>
            <a:lnRef idx="0"/>
            <a:fillRef idx="0"/>
            <a:effectRef idx="0"/>
            <a:fontRef idx="minor"/>
          </p:style>
        </p:sp>
        <p:sp>
          <p:nvSpPr>
            <p:cNvPr id="230" name="CustomShape 12"/>
            <p:cNvSpPr/>
            <p:nvPr/>
          </p:nvSpPr>
          <p:spPr>
            <a:xfrm>
              <a:off x="6871320" y="4820400"/>
              <a:ext cx="1964880" cy="70020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000" spc="-1" strike="noStrike">
                  <a:solidFill>
                    <a:srgbClr val="000000"/>
                  </a:solidFill>
                  <a:latin typeface="Arial"/>
                  <a:ea typeface="ＭＳ Ｐゴシック"/>
                </a:rPr>
                <a:t>Trough of Disillusionment</a:t>
              </a:r>
              <a:endParaRPr b="0" lang="en-US" sz="2000" spc="-1" strike="noStrike">
                <a:latin typeface="Arial"/>
              </a:endParaRPr>
            </a:p>
          </p:txBody>
        </p:sp>
        <p:sp>
          <p:nvSpPr>
            <p:cNvPr id="231" name="Line 13"/>
            <p:cNvSpPr/>
            <p:nvPr/>
          </p:nvSpPr>
          <p:spPr>
            <a:xfrm flipH="1">
              <a:off x="3675960" y="4724280"/>
              <a:ext cx="3195000" cy="469080"/>
            </a:xfrm>
            <a:prstGeom prst="line">
              <a:avLst/>
            </a:prstGeom>
            <a:ln w="12600">
              <a:solidFill>
                <a:srgbClr val="0066a1"/>
              </a:solidFill>
              <a:round/>
            </a:ln>
          </p:spPr>
          <p:style>
            <a:lnRef idx="0"/>
            <a:fillRef idx="0"/>
            <a:effectRef idx="0"/>
            <a:fontRef idx="minor"/>
          </p:style>
        </p:sp>
        <p:sp>
          <p:nvSpPr>
            <p:cNvPr id="232" name="Line 14"/>
            <p:cNvSpPr/>
            <p:nvPr/>
          </p:nvSpPr>
          <p:spPr>
            <a:xfrm flipH="1" flipV="1">
              <a:off x="3689640" y="5527800"/>
              <a:ext cx="3181320" cy="142560"/>
            </a:xfrm>
            <a:prstGeom prst="line">
              <a:avLst/>
            </a:prstGeom>
            <a:ln w="12600">
              <a:solidFill>
                <a:srgbClr val="0066a1"/>
              </a:solidFill>
              <a:round/>
            </a:ln>
          </p:spPr>
          <p:style>
            <a:lnRef idx="0"/>
            <a:fillRef idx="0"/>
            <a:effectRef idx="0"/>
            <a:fontRef idx="minor"/>
          </p:style>
        </p:sp>
      </p:grpSp>
      <p:sp>
        <p:nvSpPr>
          <p:cNvPr id="233" name="TextShape 15"/>
          <p:cNvSpPr txBox="1"/>
          <p:nvPr/>
        </p:nvSpPr>
        <p:spPr>
          <a:xfrm>
            <a:off x="0" y="6492960"/>
            <a:ext cx="3033360" cy="364680"/>
          </a:xfrm>
          <a:prstGeom prst="rect">
            <a:avLst/>
          </a:prstGeom>
          <a:noFill/>
          <a:ln w="9360">
            <a:noFill/>
          </a:ln>
        </p:spPr>
        <p:txBody>
          <a:bodyPr lIns="90000" rIns="90000" tIns="45000" bIns="45000"/>
          <a:p>
            <a:pPr>
              <a:lnSpc>
                <a:spcPct val="100000"/>
              </a:lnSpc>
            </a:pPr>
            <a:r>
              <a:rPr b="0" lang="en-US" sz="1600" spc="-1" strike="noStrike">
                <a:solidFill>
                  <a:srgbClr val="336666"/>
                </a:solidFill>
                <a:latin typeface="Arial"/>
                <a:ea typeface="ＭＳ Ｐゴシック"/>
              </a:rPr>
              <a:t>Lee, Berkeley</a:t>
            </a:r>
            <a:endParaRPr b="0" lang="en-US" sz="1600" spc="-1" strike="noStrike">
              <a:latin typeface="Times New Roman"/>
            </a:endParaRPr>
          </a:p>
        </p:txBody>
      </p:sp>
    </p:spTree>
  </p:cSld>
  <mc:AlternateContent>
    <mc:Choice Requires="p14">
      <p:transition spd="slow" p14:dur="2000"/>
    </mc:Choice>
    <mc:Fallback>
      <p:transition spd="slow"/>
    </mc:Fallback>
  </mc:AlternateContent>
  <p:timing>
    <p:tnLst>
      <p:par>
        <p:cTn id="70" dur="indefinite" restart="never" nodeType="tmRoot">
          <p:childTnLst>
            <p:seq>
              <p:cTn id="71"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152280" y="190440"/>
            <a:ext cx="8762760" cy="1153080"/>
          </a:xfrm>
          <a:prstGeom prst="rect">
            <a:avLst/>
          </a:prstGeom>
          <a:noFill/>
          <a:ln>
            <a:noFill/>
          </a:ln>
        </p:spPr>
        <p:txBody>
          <a:bodyPr anchor="ctr"/>
          <a:p>
            <a:pPr>
              <a:lnSpc>
                <a:spcPct val="100000"/>
              </a:lnSpc>
            </a:pPr>
            <a:r>
              <a:rPr b="0" lang="en-US" sz="3600" spc="-1" strike="noStrike">
                <a:solidFill>
                  <a:srgbClr val="000000"/>
                </a:solidFill>
                <a:latin typeface="Arial"/>
                <a:ea typeface="ＭＳ Ｐゴシック"/>
              </a:rPr>
              <a:t>IoT is the use of Internet technology for Cyber-Physical Systems</a:t>
            </a:r>
            <a:endParaRPr b="0" lang="en-US" sz="3600" spc="-1" strike="noStrike">
              <a:solidFill>
                <a:srgbClr val="336666"/>
              </a:solidFill>
              <a:latin typeface="Arial"/>
            </a:endParaRPr>
          </a:p>
        </p:txBody>
      </p:sp>
      <p:sp>
        <p:nvSpPr>
          <p:cNvPr id="235" name="TextShape 2"/>
          <p:cNvSpPr txBox="1"/>
          <p:nvPr/>
        </p:nvSpPr>
        <p:spPr>
          <a:xfrm>
            <a:off x="139680" y="1600200"/>
            <a:ext cx="3479400" cy="4952520"/>
          </a:xfrm>
          <a:prstGeom prst="rect">
            <a:avLst/>
          </a:prstGeom>
          <a:noFill/>
          <a:ln>
            <a:noFill/>
          </a:ln>
        </p:spPr>
        <p:txBody>
          <a:bodyPr>
            <a:normAutofit/>
          </a:bodyPr>
          <a:p>
            <a:pPr>
              <a:lnSpc>
                <a:spcPct val="100000"/>
              </a:lnSpc>
              <a:spcBef>
                <a:spcPts val="479"/>
              </a:spcBef>
            </a:pPr>
            <a:r>
              <a:rPr b="0" i="1" lang="en-US" sz="2400" spc="-1" strike="noStrike">
                <a:solidFill>
                  <a:srgbClr val="800000"/>
                </a:solidFill>
                <a:latin typeface="Arial"/>
                <a:ea typeface="ＭＳ Ｐゴシック"/>
              </a:rPr>
              <a:t>Industrial automation example from 2008: Bosch-Rexroth printing press.</a:t>
            </a:r>
            <a:endParaRPr b="0" lang="en-US" sz="2400" spc="-1" strike="noStrike">
              <a:solidFill>
                <a:srgbClr val="666699"/>
              </a:solidFill>
              <a:latin typeface="Arial"/>
            </a:endParaRPr>
          </a:p>
          <a:p>
            <a:pPr>
              <a:lnSpc>
                <a:spcPct val="100000"/>
              </a:lnSpc>
              <a:spcBef>
                <a:spcPts val="479"/>
              </a:spcBef>
            </a:pPr>
            <a:endParaRPr b="0" lang="en-US" sz="2400" spc="-1" strike="noStrike">
              <a:solidFill>
                <a:srgbClr val="666699"/>
              </a:solidFill>
              <a:latin typeface="Arial"/>
            </a:endParaRPr>
          </a:p>
          <a:p>
            <a:pPr>
              <a:lnSpc>
                <a:spcPct val="100000"/>
              </a:lnSpc>
              <a:spcBef>
                <a:spcPts val="479"/>
              </a:spcBef>
            </a:pPr>
            <a:r>
              <a:rPr b="0" i="1" lang="en-US" sz="2400" spc="-1" strike="noStrike">
                <a:solidFill>
                  <a:srgbClr val="800000"/>
                </a:solidFill>
                <a:latin typeface="Arial"/>
                <a:ea typeface="ＭＳ Ｐゴシック"/>
              </a:rPr>
              <a:t>The term “IoT” includes the technical solution “Internet technology” in the problem statement “connect things”.</a:t>
            </a:r>
            <a:endParaRPr b="0" lang="en-US" sz="2400" spc="-1" strike="noStrike">
              <a:solidFill>
                <a:srgbClr val="666699"/>
              </a:solidFill>
              <a:latin typeface="Arial"/>
            </a:endParaRPr>
          </a:p>
          <a:p>
            <a:pPr>
              <a:lnSpc>
                <a:spcPct val="100000"/>
              </a:lnSpc>
              <a:spcBef>
                <a:spcPts val="479"/>
              </a:spcBef>
            </a:pPr>
            <a:endParaRPr b="0" lang="en-US" sz="2400" spc="-1" strike="noStrike">
              <a:solidFill>
                <a:srgbClr val="666699"/>
              </a:solidFill>
              <a:latin typeface="Arial"/>
            </a:endParaRPr>
          </a:p>
          <a:p>
            <a:pPr>
              <a:lnSpc>
                <a:spcPct val="100000"/>
              </a:lnSpc>
              <a:spcBef>
                <a:spcPts val="479"/>
              </a:spcBef>
            </a:pPr>
            <a:r>
              <a:rPr b="0" i="1" lang="en-US" sz="2400" spc="-1" strike="noStrike">
                <a:solidFill>
                  <a:srgbClr val="800000"/>
                </a:solidFill>
                <a:latin typeface="Arial"/>
                <a:ea typeface="ＭＳ Ｐゴシック"/>
              </a:rPr>
              <a:t>The term CPS does not.</a:t>
            </a:r>
            <a:endParaRPr b="0" lang="en-US" sz="2400" spc="-1" strike="noStrike">
              <a:solidFill>
                <a:srgbClr val="666699"/>
              </a:solidFill>
              <a:latin typeface="Arial"/>
            </a:endParaRPr>
          </a:p>
        </p:txBody>
      </p:sp>
      <p:sp>
        <p:nvSpPr>
          <p:cNvPr id="236" name="TextShape 3"/>
          <p:cNvSpPr txBox="1"/>
          <p:nvPr/>
        </p:nvSpPr>
        <p:spPr>
          <a:xfrm>
            <a:off x="0" y="6492960"/>
            <a:ext cx="3669840" cy="364680"/>
          </a:xfrm>
          <a:prstGeom prst="rect">
            <a:avLst/>
          </a:prstGeom>
          <a:noFill/>
          <a:ln w="9360">
            <a:noFill/>
          </a:ln>
        </p:spPr>
        <p:txBody>
          <a:bodyPr lIns="90000" rIns="90000" tIns="45000" bIns="45000"/>
          <a:p>
            <a:pPr>
              <a:lnSpc>
                <a:spcPct val="100000"/>
              </a:lnSpc>
            </a:pPr>
            <a:r>
              <a:rPr b="0" lang="en-US" sz="1600" spc="-1" strike="noStrike">
                <a:solidFill>
                  <a:srgbClr val="336666"/>
                </a:solidFill>
                <a:latin typeface="Arial"/>
                <a:ea typeface="ＭＳ Ｐゴシック"/>
              </a:rPr>
              <a:t>Lee, Berkeley</a:t>
            </a:r>
            <a:endParaRPr b="0" lang="en-US" sz="1600" spc="-1" strike="noStrike">
              <a:latin typeface="Times New Roman"/>
            </a:endParaRPr>
          </a:p>
        </p:txBody>
      </p:sp>
      <p:sp>
        <p:nvSpPr>
          <p:cNvPr id="237" name="TextShape 4"/>
          <p:cNvSpPr txBox="1"/>
          <p:nvPr/>
        </p:nvSpPr>
        <p:spPr>
          <a:xfrm>
            <a:off x="7010280" y="6492960"/>
            <a:ext cx="2133360" cy="364680"/>
          </a:xfrm>
          <a:prstGeom prst="rect">
            <a:avLst/>
          </a:prstGeom>
          <a:noFill/>
          <a:ln w="9360">
            <a:noFill/>
          </a:ln>
        </p:spPr>
        <p:txBody>
          <a:bodyPr lIns="90000" rIns="90000" tIns="45000" bIns="45000"/>
          <a:p>
            <a:pPr>
              <a:lnSpc>
                <a:spcPct val="100000"/>
              </a:lnSpc>
            </a:pPr>
            <a:fld id="{3A22A55B-692C-419E-91E4-CC61613D2BC3}" type="slidenum">
              <a:rPr b="0" lang="en-US" sz="1600" spc="-1" strike="noStrike">
                <a:solidFill>
                  <a:srgbClr val="336666"/>
                </a:solidFill>
                <a:latin typeface="Arial"/>
                <a:ea typeface="ＭＳ Ｐゴシック"/>
              </a:rPr>
              <a:t>&lt;number&gt;</a:t>
            </a:fld>
            <a:endParaRPr b="0" lang="en-US" sz="1600" spc="-1" strike="noStrike">
              <a:latin typeface="Times New Roman"/>
            </a:endParaRPr>
          </a:p>
        </p:txBody>
      </p:sp>
      <p:sp>
        <p:nvSpPr>
          <p:cNvPr id="238" name="CustomShape 5"/>
          <p:cNvSpPr/>
          <p:nvPr/>
        </p:nvSpPr>
        <p:spPr>
          <a:xfrm>
            <a:off x="3670200" y="1463760"/>
            <a:ext cx="5473440" cy="1310040"/>
          </a:xfrm>
          <a:prstGeom prst="rect">
            <a:avLst/>
          </a:prstGeom>
          <a:solidFill>
            <a:schemeClr val="bg2"/>
          </a:solidFill>
          <a:ln>
            <a:solidFill>
              <a:srgbClr val="4f81bd"/>
            </a:solidFill>
          </a:ln>
        </p:spPr>
        <p:style>
          <a:lnRef idx="0"/>
          <a:fillRef idx="0"/>
          <a:effectRef idx="0"/>
          <a:fontRef idx="minor"/>
        </p:style>
        <p:txBody>
          <a:bodyPr lIns="90000" rIns="90000" tIns="45000" bIns="45000"/>
          <a:p>
            <a:pPr>
              <a:lnSpc>
                <a:spcPct val="100000"/>
              </a:lnSpc>
            </a:pPr>
            <a:r>
              <a:rPr b="0" lang="en-US" sz="2000" spc="-1" strike="noStrike">
                <a:solidFill>
                  <a:srgbClr val="1f497d"/>
                </a:solidFill>
                <a:latin typeface="Arial"/>
                <a:ea typeface="ＭＳ Ｐゴシック"/>
              </a:rPr>
              <a:t>This Bosch Rexroth printing press is a cyber-physical factory using Ethernet and TCP/IP with high-precision clock synchronization (IEEE 1588) on an isolated LAN.</a:t>
            </a:r>
            <a:endParaRPr b="0" lang="en-US" sz="2000" spc="-1" strike="noStrike">
              <a:latin typeface="Arial"/>
            </a:endParaRPr>
          </a:p>
        </p:txBody>
      </p:sp>
      <p:pic>
        <p:nvPicPr>
          <p:cNvPr id="239" name="Picture 3" descr=""/>
          <p:cNvPicPr/>
          <p:nvPr/>
        </p:nvPicPr>
        <p:blipFill>
          <a:blip r:embed="rId1"/>
          <a:stretch/>
        </p:blipFill>
        <p:spPr>
          <a:xfrm>
            <a:off x="3669840" y="2806560"/>
            <a:ext cx="5473800" cy="4051080"/>
          </a:xfrm>
          <a:prstGeom prst="rect">
            <a:avLst/>
          </a:prstGeom>
          <a:ln w="9360">
            <a:noFill/>
          </a:ln>
        </p:spPr>
      </p:pic>
    </p:spTree>
  </p:cSld>
  <mc:AlternateContent>
    <mc:Choice Requires="p14">
      <p:transition spd="slow" p14:dur="2000"/>
    </mc:Choice>
    <mc:Fallback>
      <p:transition spd="slow"/>
    </mc:Fallback>
  </mc:AlternateContent>
  <p:timing>
    <p:tnLst>
      <p:par>
        <p:cTn id="72" dur="indefinite" restart="never" nodeType="tmRoot">
          <p:childTnLst>
            <p:seq>
              <p:cTn id="73" dur="indefinite" nodeType="mainSeq">
                <p:childTnLst>
                  <p:par>
                    <p:cTn id="74" fill="hold">
                      <p:stCondLst>
                        <p:cond delay="indefinite"/>
                      </p:stCondLst>
                      <p:childTnLst>
                        <p:par>
                          <p:cTn id="75" fill="hold">
                            <p:stCondLst>
                              <p:cond delay="0"/>
                            </p:stCondLst>
                            <p:childTnLst>
                              <p:par>
                                <p:cTn id="76" nodeType="clickEffect" fill="hold" presetClass="entr" presetID="1">
                                  <p:stCondLst>
                                    <p:cond delay="0"/>
                                  </p:stCondLst>
                                  <p:childTnLst>
                                    <p:set>
                                      <p:cBhvr>
                                        <p:cTn id="77" dur="1" fill="hold">
                                          <p:stCondLst>
                                            <p:cond delay="0"/>
                                          </p:stCondLst>
                                        </p:cTn>
                                        <p:tgtEl>
                                          <p:spTgt spid="235">
                                            <p:txEl>
                                              <p:pRg st="2" end="2"/>
                                            </p:txEl>
                                          </p:spTgt>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
                                  <p:stCondLst>
                                    <p:cond delay="0"/>
                                  </p:stCondLst>
                                  <p:childTnLst>
                                    <p:set>
                                      <p:cBhvr>
                                        <p:cTn id="81" dur="1" fill="hold">
                                          <p:stCondLst>
                                            <p:cond delay="0"/>
                                          </p:stCondLst>
                                        </p:cTn>
                                        <p:tgtEl>
                                          <p:spTgt spid="235">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Picture 2" descr=""/>
          <p:cNvPicPr/>
          <p:nvPr/>
        </p:nvPicPr>
        <p:blipFill>
          <a:blip r:embed="rId1"/>
          <a:stretch/>
        </p:blipFill>
        <p:spPr>
          <a:xfrm>
            <a:off x="0" y="757080"/>
            <a:ext cx="8287920" cy="5117760"/>
          </a:xfrm>
          <a:prstGeom prst="rect">
            <a:avLst/>
          </a:prstGeom>
          <a:ln>
            <a:noFill/>
          </a:ln>
        </p:spPr>
      </p:pic>
      <p:sp>
        <p:nvSpPr>
          <p:cNvPr id="241" name="CustomShape 1"/>
          <p:cNvSpPr/>
          <p:nvPr/>
        </p:nvSpPr>
        <p:spPr>
          <a:xfrm>
            <a:off x="3555000" y="6334200"/>
            <a:ext cx="5710320" cy="272880"/>
          </a:xfrm>
          <a:prstGeom prst="rect">
            <a:avLst/>
          </a:prstGeom>
          <a:noFill/>
          <a:ln>
            <a:noFill/>
          </a:ln>
        </p:spPr>
        <p:style>
          <a:lnRef idx="0"/>
          <a:fillRef idx="0"/>
          <a:effectRef idx="0"/>
          <a:fontRef idx="minor"/>
        </p:style>
        <p:txBody>
          <a:bodyPr wrap="none" lIns="90000" rIns="90000" tIns="45000" bIns="45000"/>
          <a:p>
            <a:pPr>
              <a:lnSpc>
                <a:spcPct val="100000"/>
              </a:lnSpc>
            </a:pPr>
            <a:r>
              <a:rPr b="0" i="1" lang="en-US" sz="1200" spc="-1" strike="noStrike">
                <a:solidFill>
                  <a:srgbClr val="336666"/>
                </a:solidFill>
                <a:latin typeface="Arial"/>
                <a:ea typeface="ＭＳ Ｐゴシック"/>
              </a:rPr>
              <a:t>Source: </a:t>
            </a:r>
            <a:r>
              <a:rPr b="0" i="1" lang="en-US" sz="1200" spc="-1" strike="noStrike" u="sng">
                <a:solidFill>
                  <a:srgbClr val="006666"/>
                </a:solidFill>
                <a:uFillTx/>
                <a:latin typeface="Arial"/>
                <a:ea typeface="ＭＳ Ｐゴシック"/>
                <a:hlinkClick r:id="rId2"/>
              </a:rPr>
              <a:t>http://offsetpressman.blogspot.com/2011/03/how-flying-paster-works.html</a:t>
            </a:r>
            <a:endParaRPr b="0" lang="en-US" sz="1200" spc="-1" strike="noStrike">
              <a:latin typeface="Arial"/>
            </a:endParaRPr>
          </a:p>
        </p:txBody>
      </p:sp>
      <p:sp>
        <p:nvSpPr>
          <p:cNvPr id="242" name="TextShape 2"/>
          <p:cNvSpPr txBox="1"/>
          <p:nvPr/>
        </p:nvSpPr>
        <p:spPr>
          <a:xfrm>
            <a:off x="228600" y="190440"/>
            <a:ext cx="8686440" cy="72360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Example – Flying Paster</a:t>
            </a:r>
            <a:endParaRPr b="0" lang="en-US" sz="3000" spc="-1" strike="noStrike">
              <a:solidFill>
                <a:srgbClr val="336666"/>
              </a:solidFill>
              <a:latin typeface="Arial"/>
            </a:endParaRPr>
          </a:p>
        </p:txBody>
      </p:sp>
      <p:pic>
        <p:nvPicPr>
          <p:cNvPr id="243" name="My First Project.m4v" descr=""/>
          <p:cNvPicPr/>
          <p:nvPr/>
        </p:nvPicPr>
        <p:blipFill>
          <a:blip r:embed="rId3"/>
          <a:stretch/>
        </p:blipFill>
        <p:spPr>
          <a:xfrm>
            <a:off x="4056120" y="3510000"/>
            <a:ext cx="5109840" cy="2873160"/>
          </a:xfrm>
          <a:prstGeom prst="rect">
            <a:avLst/>
          </a:prstGeom>
          <a:ln>
            <a:noFill/>
          </a:ln>
        </p:spPr>
      </p:pic>
    </p:spTree>
  </p:cSld>
  <mc:AlternateContent>
    <mc:Choice Requires="p14">
      <p:transition spd="slow" p14:dur="2000"/>
    </mc:Choice>
    <mc:Fallback>
      <p:transition spd="slow"/>
    </mc:Fallback>
  </mc:AlternateContent>
  <p:timing>
    <p:tnLst>
      <p:par>
        <p:cTn id="82" dur="indefinite" restart="never" nodeType="tmRoot">
          <p:childTnLst>
            <p:seq>
              <p:cTn id="83"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169920" y="5467320"/>
            <a:ext cx="8973720" cy="6994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Calibri"/>
                <a:ea typeface="Arial"/>
              </a:rPr>
              <a:t>Source: </a:t>
            </a:r>
            <a:r>
              <a:rPr b="0" lang="en-US" sz="2000" spc="-1" strike="noStrike" u="sng">
                <a:solidFill>
                  <a:srgbClr val="006666"/>
                </a:solidFill>
                <a:uFillTx/>
                <a:latin typeface="Calibri"/>
                <a:ea typeface="Arial"/>
                <a:hlinkClick r:id="rId1"/>
              </a:rPr>
              <a:t>http://offsetpressman.blogspot.com/2011/03/how-flying-paster-works.html</a:t>
            </a:r>
            <a:endParaRPr b="0" lang="en-US" sz="2000" spc="-1" strike="noStrike">
              <a:latin typeface="Arial"/>
            </a:endParaRPr>
          </a:p>
        </p:txBody>
      </p:sp>
      <p:sp>
        <p:nvSpPr>
          <p:cNvPr id="245" name="CustomShape 2"/>
          <p:cNvSpPr/>
          <p:nvPr/>
        </p:nvSpPr>
        <p:spPr>
          <a:xfrm>
            <a:off x="185760" y="6072120"/>
            <a:ext cx="7310160" cy="577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ea typeface="Arial"/>
              </a:rPr>
              <a:t>Flying Paster</a:t>
            </a:r>
            <a:endParaRPr b="0" lang="en-US" sz="3200" spc="-1" strike="noStrike">
              <a:latin typeface="Arial"/>
            </a:endParaRPr>
          </a:p>
        </p:txBody>
      </p:sp>
      <p:pic>
        <p:nvPicPr>
          <p:cNvPr id="246" name="Picture 1" descr="">
            <a:hlinkClick r:id="" action="ppaction://media"/>
          </p:cNvPr>
          <p:cNvPicPr/>
          <p:nvPr>
            <a:videoFile r:link="rId2"/>
            <p:extLst>
              <p:ext uri="{DAA4B4D4-6D71-4841-9C94-3DE7FCFB9230}">
                <p14:media r:embed="rId3"/>
              </p:ext>
            </p:extLst>
          </p:nvPr>
        </p:nvPicPr>
        <p:blipFill>
          <a:blip r:embed="rId4"/>
        </p:blipFill>
        <p:spPr>
          <a:xfrm>
            <a:off x="457200" y="457200"/>
            <a:ext cx="8127720" cy="4571640"/>
          </a:xfrm>
          <a:prstGeom prst="rect">
            <a:avLst/>
          </a:prstGeom>
          <a:ln>
            <a:noFill/>
          </a:ln>
        </p:spPr>
      </p:pic>
    </p:spTree>
  </p:cSld>
  <mc:AlternateContent>
    <mc:Choice Requires="p14">
      <p:transition spd="slow" p14:dur="2000"/>
    </mc:Choice>
    <mc:Fallback>
      <p:transition spd="slow"/>
    </mc:Fallback>
  </mc:AlternateContent>
  <p:timing>
    <p:tnLst>
      <p:par>
        <p:cTn id="84" dur="indefinite" restart="never" nodeType="tmRoot">
          <p:childTnLst>
            <p:seq>
              <p:cTn id="85" dur="indefinite" nodeType="mainSeq">
                <p:childTnLst>
                  <p:par>
                    <p:cTn id="86" fill="hold">
                      <p:stCondLst>
                        <p:cond delay="0"/>
                      </p:stCondLst>
                      <p:childTnLst>
                        <p:par>
                          <p:cTn id="87" fill="hold">
                            <p:stCondLst>
                              <p:cond delay="0"/>
                            </p:stCondLst>
                            <p:childTnLst>
                              <p:par>
                                <p:cTn id="88" nodeType="afterEffect" fill="hold" presetClass="mediacall">
                                  <p:stCondLst>
                                    <p:cond delay="0"/>
                                  </p:stCondLst>
                                  <p:childTnLst>
                                    <p:cmd type="call">
                                      <p:cBhvr>
                                        <p:cTn id="89" dur="26525" fill="hold"/>
                                        <p:tgtEl>
                                          <p:spTgt spid="246"/>
                                        </p:tgtEl>
                                      </p:cBhvr>
                                    </p:cmd>
                                  </p:childTnLst>
                                </p:cTn>
                              </p:par>
                            </p:childTnLst>
                          </p:cTn>
                        </p:par>
                      </p:childTnLst>
                    </p:cTn>
                  </p:par>
                </p:childTnLst>
              </p:cTn>
              <p:prevCondLst>
                <p:cond delay="0" evt="onPrev">
                  <p:tgtEl>
                    <p:sldTgt/>
                  </p:tgtEl>
                </p:cond>
              </p:prevCondLst>
              <p:nextCondLst>
                <p:cond delay="0" evt="onNext">
                  <p:tgtEl>
                    <p:sldTgt/>
                  </p:tgtEl>
                </p:cond>
              </p:nextCondLst>
            </p:seq>
            <p:seq>
              <p:cTn id="90" restart="whenNotActive" nodeType="interactiveSeq" fill="hold">
                <p:childTnLst>
                  <p:par>
                    <p:cTn id="91" fill="hold">
                      <p:stCondLst>
                        <p:cond delay="0"/>
                      </p:stCondLst>
                      <p:childTnLst>
                        <p:par>
                          <p:cTn id="92" fill="hold">
                            <p:stCondLst>
                              <p:cond delay="0"/>
                            </p:stCondLst>
                            <p:childTnLst>
                              <p:par>
                                <p:cTn id="93" nodeType="clickEffect" fill="hold" presetClass="mediacall">
                                  <p:stCondLst>
                                    <p:cond delay="0"/>
                                  </p:stCondLst>
                                  <p:childTnLst>
                                    <p:cmd type="call" cmd="togglePause">
                                      <p:cBhvr>
                                        <p:cTn id="94" dur="1" fill="hold"/>
                                        <p:tgtEl>
                                          <p:spTgt spid="246"/>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228600" y="0"/>
            <a:ext cx="8686440" cy="761760"/>
          </a:xfrm>
          <a:prstGeom prst="rect">
            <a:avLst/>
          </a:prstGeom>
          <a:noFill/>
          <a:ln>
            <a:noFill/>
          </a:ln>
        </p:spPr>
        <p:txBody>
          <a:bodyPr anchor="ctr"/>
          <a:p>
            <a:pPr>
              <a:lnSpc>
                <a:spcPct val="100000"/>
              </a:lnSpc>
            </a:pPr>
            <a:r>
              <a:rPr b="0" lang="en-US" sz="3000" spc="-1" strike="noStrike">
                <a:solidFill>
                  <a:srgbClr val="000000"/>
                </a:solidFill>
                <a:latin typeface="Arial"/>
                <a:ea typeface="ＭＳ Ｐゴシック"/>
              </a:rPr>
              <a:t>CPS Challenge Problem: Prevent This</a:t>
            </a:r>
            <a:endParaRPr b="0" lang="en-US" sz="3000" spc="-1" strike="noStrike">
              <a:solidFill>
                <a:srgbClr val="336666"/>
              </a:solidFill>
              <a:latin typeface="Arial"/>
            </a:endParaRPr>
          </a:p>
        </p:txBody>
      </p:sp>
      <p:pic>
        <p:nvPicPr>
          <p:cNvPr id="248" name="Picture 1" descr="">
            <a:hlinkClick r:id="" action="ppaction://media"/>
          </p:cNvPr>
          <p:cNvPicPr/>
          <p:nvPr>
            <a:videoFile r:link="rId1"/>
            <p:extLst>
              <p:ext uri="{DAA4B4D4-6D71-4841-9C94-3DE7FCFB9230}">
                <p14:media r:embed="rId2"/>
              </p:ext>
            </p:extLst>
          </p:nvPr>
        </p:nvPicPr>
        <p:blipFill>
          <a:blip r:embed="rId3"/>
        </p:blipFill>
        <p:spPr>
          <a:xfrm>
            <a:off x="0" y="838080"/>
            <a:ext cx="9143640" cy="6095520"/>
          </a:xfrm>
          <a:prstGeom prst="rect">
            <a:avLst/>
          </a:prstGeom>
          <a:ln>
            <a:noFill/>
          </a:ln>
        </p:spPr>
      </p:pic>
    </p:spTree>
  </p:cSld>
  <mc:AlternateContent>
    <mc:Choice Requires="p14">
      <p:transition spd="slow" p14:dur="2000"/>
    </mc:Choice>
    <mc:Fallback>
      <p:transition spd="slow"/>
    </mc:Fallback>
  </mc:AlternateContent>
  <p:timing>
    <p:tnLst>
      <p:par>
        <p:cTn id="95" dur="indefinite" restart="never" nodeType="tmRoot">
          <p:childTnLst>
            <p:seq>
              <p:cTn id="96" dur="indefinite" nodeType="mainSeq">
                <p:childTnLst>
                  <p:par>
                    <p:cTn id="97" fill="hold">
                      <p:stCondLst>
                        <p:cond delay="0"/>
                      </p:stCondLst>
                      <p:childTnLst>
                        <p:par>
                          <p:cTn id="98" fill="hold">
                            <p:stCondLst>
                              <p:cond delay="0"/>
                            </p:stCondLst>
                            <p:childTnLst>
                              <p:par>
                                <p:cTn id="99" nodeType="afterEffect" fill="hold" presetClass="mediacall">
                                  <p:stCondLst>
                                    <p:cond delay="0"/>
                                  </p:stCondLst>
                                  <p:childTnLst>
                                    <p:cmd type="call">
                                      <p:cBhvr>
                                        <p:cTn id="100" dur="29996" fill="hold"/>
                                        <p:tgtEl>
                                          <p:spTgt spid="248"/>
                                        </p:tgtEl>
                                      </p:cBhvr>
                                    </p:cmd>
                                  </p:childTnLst>
                                </p:cTn>
                              </p:par>
                            </p:childTnLst>
                          </p:cTn>
                        </p:par>
                      </p:childTnLst>
                    </p:cTn>
                  </p:par>
                </p:childTnLst>
              </p:cTn>
              <p:prevCondLst>
                <p:cond delay="0" evt="onPrev">
                  <p:tgtEl>
                    <p:sldTgt/>
                  </p:tgtEl>
                </p:cond>
              </p:prevCondLst>
              <p:nextCondLst>
                <p:cond delay="0" evt="onNext">
                  <p:tgtEl>
                    <p:sldTgt/>
                  </p:tgtEl>
                </p:cond>
              </p:nextCondLst>
            </p:seq>
            <p:seq>
              <p:cTn id="101" restart="whenNotActive" nodeType="interactiveSeq" fill="hold">
                <p:childTnLst>
                  <p:par>
                    <p:cTn id="102" fill="hold">
                      <p:stCondLst>
                        <p:cond delay="0"/>
                      </p:stCondLst>
                      <p:childTnLst>
                        <p:par>
                          <p:cTn id="103" fill="hold">
                            <p:stCondLst>
                              <p:cond delay="0"/>
                            </p:stCondLst>
                            <p:childTnLst>
                              <p:par>
                                <p:cTn id="104" nodeType="clickEffect" fill="hold" presetClass="mediacall">
                                  <p:stCondLst>
                                    <p:cond delay="0"/>
                                  </p:stCondLst>
                                  <p:childTnLst>
                                    <p:cmd type="call" cmd="togglePause">
                                      <p:cBhvr>
                                        <p:cTn id="105" dur="1" fill="hold"/>
                                        <p:tgtEl>
                                          <p:spTgt spid="248"/>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Echo</Template>
  <TotalTime>51969</TotalTime>
  <Application>LibreOffice/6.1.3.2$Linux_X86_64 LibreOffice_project/10$Build-2</Application>
  <Words>1234</Words>
  <Paragraphs>257</Paragraphs>
  <Company>EECS Dept., UC Berkeley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2010-01-19T05:22:02Z</dcterms:created>
  <dc:creator>Edward A. Lee</dc:creator>
  <dc:description/>
  <dc:language>en-US</dc:language>
  <cp:lastModifiedBy/>
  <cp:lastPrinted>2010-01-20T05:46:21Z</cp:lastPrinted>
  <dcterms:modified xsi:type="dcterms:W3CDTF">2019-02-18T16:34:15Z</dcterms:modified>
  <cp:revision>1076</cp:revision>
  <dc:subject/>
  <dc:title>Software and Systems Frameworks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Company">
    <vt:lpwstr>EECS Dept., UC Berkeley</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3</vt:i4>
  </property>
  <property fmtid="{D5CDD505-2E9C-101B-9397-08002B2CF9AE}" pid="8" name="Notes">
    <vt:i4>8</vt:i4>
  </property>
  <property fmtid="{D5CDD505-2E9C-101B-9397-08002B2CF9AE}" pid="9" name="PresentationFormat">
    <vt:lpwstr>On-screen Show (4:3)</vt:lpwstr>
  </property>
  <property fmtid="{D5CDD505-2E9C-101B-9397-08002B2CF9AE}" pid="10" name="ScaleCrop">
    <vt:bool>0</vt:bool>
  </property>
  <property fmtid="{D5CDD505-2E9C-101B-9397-08002B2CF9AE}" pid="11" name="ShareDoc">
    <vt:bool>0</vt:bool>
  </property>
  <property fmtid="{D5CDD505-2E9C-101B-9397-08002B2CF9AE}" pid="12" name="Slides">
    <vt:i4>27</vt:i4>
  </property>
</Properties>
</file>